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30" r:id="rId2"/>
    <p:sldId id="337" r:id="rId3"/>
    <p:sldId id="389" r:id="rId4"/>
    <p:sldId id="390" r:id="rId5"/>
    <p:sldId id="394" r:id="rId6"/>
    <p:sldId id="391" r:id="rId7"/>
    <p:sldId id="393" r:id="rId8"/>
    <p:sldId id="392" r:id="rId9"/>
    <p:sldId id="397" r:id="rId10"/>
    <p:sldId id="398" r:id="rId11"/>
    <p:sldId id="395" r:id="rId12"/>
    <p:sldId id="396" r:id="rId13"/>
    <p:sldId id="431" r:id="rId14"/>
    <p:sldId id="432" r:id="rId15"/>
  </p:sldIdLst>
  <p:sldSz cx="18288000" cy="13716000"/>
  <p:notesSz cx="7010400" cy="9296400"/>
  <p:defaultTextStyle>
    <a:defPPr>
      <a:defRPr lang="en-US"/>
    </a:defPPr>
    <a:lvl1pPr marL="0" algn="l" defTabSz="1038822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38822" algn="l" defTabSz="1038822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77642" algn="l" defTabSz="1038822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116464" algn="l" defTabSz="1038822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155282" algn="l" defTabSz="1038822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194102" algn="l" defTabSz="1038822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232922" algn="l" defTabSz="1038822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271744" algn="l" defTabSz="1038822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310564" algn="l" defTabSz="1038822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2538EB8-740A-E04A-89E1-AF5DCF4D0724}">
          <p14:sldIdLst>
            <p14:sldId id="430"/>
            <p14:sldId id="337"/>
            <p14:sldId id="389"/>
            <p14:sldId id="390"/>
            <p14:sldId id="394"/>
            <p14:sldId id="391"/>
            <p14:sldId id="393"/>
            <p14:sldId id="392"/>
            <p14:sldId id="397"/>
            <p14:sldId id="398"/>
            <p14:sldId id="395"/>
            <p14:sldId id="396"/>
            <p14:sldId id="431"/>
            <p14:sldId id="4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108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5" autoAdjust="0"/>
    <p:restoredTop sz="95558"/>
  </p:normalViewPr>
  <p:slideViewPr>
    <p:cSldViewPr snapToGrid="0" snapToObjects="1">
      <p:cViewPr varScale="1">
        <p:scale>
          <a:sx n="54" d="100"/>
          <a:sy n="54" d="100"/>
        </p:scale>
        <p:origin x="948" y="132"/>
      </p:cViewPr>
      <p:guideLst>
        <p:guide orient="horz"/>
        <p:guide pos="108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" d="100"/>
        <a:sy n="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910799-13E2-8043-AA05-2ECA20138C40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032014-DC96-4641-A2BD-783F2C34C99E}">
      <dgm:prSet phldrT="[Text]" custT="1"/>
      <dgm:spPr>
        <a:solidFill>
          <a:schemeClr val="accent6"/>
        </a:solidFill>
        <a:effectLst/>
      </dgm:spPr>
      <dgm:t>
        <a:bodyPr/>
        <a:lstStyle/>
        <a:p>
          <a:endParaRPr lang="en-US" sz="2400" dirty="0">
            <a:latin typeface="Lato Light"/>
            <a:cs typeface="Lato Light"/>
          </a:endParaRPr>
        </a:p>
      </dgm:t>
    </dgm:pt>
    <dgm:pt modelId="{626014C0-689E-7D4E-9FDC-8FFA8EDFDA3B}" type="parTrans" cxnId="{24EF53DC-A0F2-7345-BAED-DE50F34FEF69}">
      <dgm:prSet/>
      <dgm:spPr/>
      <dgm:t>
        <a:bodyPr/>
        <a:lstStyle/>
        <a:p>
          <a:endParaRPr lang="en-US" sz="2400">
            <a:latin typeface="Lato Light"/>
            <a:cs typeface="Lato Light"/>
          </a:endParaRPr>
        </a:p>
      </dgm:t>
    </dgm:pt>
    <dgm:pt modelId="{D00D9EC4-2AB7-6C49-B493-93497BB31C75}" type="sibTrans" cxnId="{24EF53DC-A0F2-7345-BAED-DE50F34FEF69}">
      <dgm:prSet custT="1"/>
      <dgm:spPr>
        <a:solidFill>
          <a:schemeClr val="accent1"/>
        </a:solidFill>
        <a:effectLst/>
      </dgm:spPr>
      <dgm:t>
        <a:bodyPr/>
        <a:lstStyle/>
        <a:p>
          <a:endParaRPr lang="en-US" sz="2400">
            <a:latin typeface="Lato Light"/>
            <a:cs typeface="Lato Light"/>
          </a:endParaRPr>
        </a:p>
      </dgm:t>
    </dgm:pt>
    <dgm:pt modelId="{EE5BB78B-3119-D844-9A6C-1D7A3098769C}">
      <dgm:prSet phldrT="[Text]" custT="1"/>
      <dgm:spPr>
        <a:solidFill>
          <a:schemeClr val="accent2"/>
        </a:solidFill>
        <a:effectLst/>
      </dgm:spPr>
      <dgm:t>
        <a:bodyPr/>
        <a:lstStyle/>
        <a:p>
          <a:endParaRPr lang="en-US" sz="2400" dirty="0">
            <a:latin typeface="Lato Light"/>
            <a:cs typeface="Lato Light"/>
          </a:endParaRPr>
        </a:p>
      </dgm:t>
    </dgm:pt>
    <dgm:pt modelId="{23C9186D-B4C5-204E-B0B4-6611B6108B24}" type="parTrans" cxnId="{FC408BF0-F827-A64B-BC13-20378066B89E}">
      <dgm:prSet/>
      <dgm:spPr/>
      <dgm:t>
        <a:bodyPr/>
        <a:lstStyle/>
        <a:p>
          <a:endParaRPr lang="en-US" sz="2400">
            <a:latin typeface="Lato Light"/>
            <a:cs typeface="Lato Light"/>
          </a:endParaRPr>
        </a:p>
      </dgm:t>
    </dgm:pt>
    <dgm:pt modelId="{AE49327C-44BD-BB43-BD11-9DD2128668F5}" type="sibTrans" cxnId="{FC408BF0-F827-A64B-BC13-20378066B89E}">
      <dgm:prSet custT="1"/>
      <dgm:spPr>
        <a:solidFill>
          <a:schemeClr val="accent1"/>
        </a:solidFill>
        <a:effectLst/>
      </dgm:spPr>
      <dgm:t>
        <a:bodyPr/>
        <a:lstStyle/>
        <a:p>
          <a:endParaRPr lang="en-US" sz="2400">
            <a:latin typeface="Lato Light"/>
            <a:cs typeface="Lato Light"/>
          </a:endParaRPr>
        </a:p>
      </dgm:t>
    </dgm:pt>
    <dgm:pt modelId="{A7E4C30D-FA13-D74F-A6C1-7129CA82003C}">
      <dgm:prSet phldrT="[Text]" custT="1"/>
      <dgm:spPr>
        <a:solidFill>
          <a:schemeClr val="accent3"/>
        </a:solidFill>
        <a:effectLst/>
      </dgm:spPr>
      <dgm:t>
        <a:bodyPr/>
        <a:lstStyle/>
        <a:p>
          <a:endParaRPr lang="en-US" sz="2400" dirty="0">
            <a:latin typeface="Lato Light"/>
            <a:cs typeface="Lato Light"/>
          </a:endParaRPr>
        </a:p>
      </dgm:t>
    </dgm:pt>
    <dgm:pt modelId="{60A4568C-1FD3-BD4D-A06E-9963175D5984}" type="parTrans" cxnId="{50AB0E80-5060-FE43-9129-D61EDDC4846B}">
      <dgm:prSet/>
      <dgm:spPr/>
      <dgm:t>
        <a:bodyPr/>
        <a:lstStyle/>
        <a:p>
          <a:endParaRPr lang="en-US" sz="2400">
            <a:latin typeface="Lato Light"/>
            <a:cs typeface="Lato Light"/>
          </a:endParaRPr>
        </a:p>
      </dgm:t>
    </dgm:pt>
    <dgm:pt modelId="{8995F148-6161-CC46-80D4-4C4106A00EB8}" type="sibTrans" cxnId="{50AB0E80-5060-FE43-9129-D61EDDC4846B}">
      <dgm:prSet custT="1"/>
      <dgm:spPr>
        <a:solidFill>
          <a:schemeClr val="accent1"/>
        </a:solidFill>
        <a:effectLst/>
      </dgm:spPr>
      <dgm:t>
        <a:bodyPr/>
        <a:lstStyle/>
        <a:p>
          <a:endParaRPr lang="en-US" sz="2400">
            <a:latin typeface="Lato Light"/>
            <a:cs typeface="Lato Light"/>
          </a:endParaRPr>
        </a:p>
      </dgm:t>
    </dgm:pt>
    <dgm:pt modelId="{0289295C-B1A5-8C46-A996-40769CC234F6}">
      <dgm:prSet phldrT="[Text]" custT="1"/>
      <dgm:spPr>
        <a:solidFill>
          <a:schemeClr val="accent4"/>
        </a:solidFill>
        <a:effectLst/>
      </dgm:spPr>
      <dgm:t>
        <a:bodyPr/>
        <a:lstStyle/>
        <a:p>
          <a:endParaRPr lang="en-US" sz="2400" dirty="0">
            <a:latin typeface="Lato Light"/>
            <a:cs typeface="Lato Light"/>
          </a:endParaRPr>
        </a:p>
      </dgm:t>
    </dgm:pt>
    <dgm:pt modelId="{57F64E41-6227-D040-AF44-30CED465B1F6}" type="parTrans" cxnId="{722E2302-3516-3E4B-A1E2-A15FB5B6E889}">
      <dgm:prSet/>
      <dgm:spPr/>
      <dgm:t>
        <a:bodyPr/>
        <a:lstStyle/>
        <a:p>
          <a:endParaRPr lang="en-US" sz="2400">
            <a:latin typeface="Lato Light"/>
            <a:cs typeface="Lato Light"/>
          </a:endParaRPr>
        </a:p>
      </dgm:t>
    </dgm:pt>
    <dgm:pt modelId="{104C4AE3-E3BD-9441-9DDA-705D9773E6F2}" type="sibTrans" cxnId="{722E2302-3516-3E4B-A1E2-A15FB5B6E889}">
      <dgm:prSet custT="1"/>
      <dgm:spPr>
        <a:solidFill>
          <a:schemeClr val="accent1"/>
        </a:solidFill>
        <a:effectLst/>
      </dgm:spPr>
      <dgm:t>
        <a:bodyPr/>
        <a:lstStyle/>
        <a:p>
          <a:endParaRPr lang="en-US" sz="2400">
            <a:latin typeface="Lato Light"/>
            <a:cs typeface="Lato Light"/>
          </a:endParaRPr>
        </a:p>
      </dgm:t>
    </dgm:pt>
    <dgm:pt modelId="{10BDA83D-2120-2043-B29C-01F362F6259C}">
      <dgm:prSet phldrT="[Text]" custT="1"/>
      <dgm:spPr>
        <a:solidFill>
          <a:schemeClr val="accent5"/>
        </a:solidFill>
        <a:effectLst/>
      </dgm:spPr>
      <dgm:t>
        <a:bodyPr/>
        <a:lstStyle/>
        <a:p>
          <a:endParaRPr lang="en-US" sz="2400" dirty="0">
            <a:latin typeface="Lato Light"/>
            <a:cs typeface="Lato Light"/>
          </a:endParaRPr>
        </a:p>
      </dgm:t>
    </dgm:pt>
    <dgm:pt modelId="{63A8BE8F-94F1-3645-B37E-1596A27E7A6D}" type="parTrans" cxnId="{B78CB709-C338-F240-919A-AB87175A6665}">
      <dgm:prSet/>
      <dgm:spPr/>
      <dgm:t>
        <a:bodyPr/>
        <a:lstStyle/>
        <a:p>
          <a:endParaRPr lang="en-US" sz="2400">
            <a:latin typeface="Lato Light"/>
            <a:cs typeface="Lato Light"/>
          </a:endParaRPr>
        </a:p>
      </dgm:t>
    </dgm:pt>
    <dgm:pt modelId="{C731E6E8-0690-1546-AD8D-5C7C656574AB}" type="sibTrans" cxnId="{B78CB709-C338-F240-919A-AB87175A6665}">
      <dgm:prSet custT="1"/>
      <dgm:spPr>
        <a:solidFill>
          <a:schemeClr val="accent1"/>
        </a:solidFill>
        <a:effectLst/>
      </dgm:spPr>
      <dgm:t>
        <a:bodyPr/>
        <a:lstStyle/>
        <a:p>
          <a:endParaRPr lang="en-US" sz="2400">
            <a:latin typeface="Lato Light"/>
            <a:cs typeface="Lato Light"/>
          </a:endParaRPr>
        </a:p>
      </dgm:t>
    </dgm:pt>
    <dgm:pt modelId="{10D54EDB-1552-1945-9DC0-730FBE81CF2F}" type="pres">
      <dgm:prSet presAssocID="{53910799-13E2-8043-AA05-2ECA20138C4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22E12D-5589-5641-8968-2C60F278AFCE}" type="pres">
      <dgm:prSet presAssocID="{AC032014-DC96-4641-A2BD-783F2C34C99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9DF994-6F8E-5B4D-ABFB-382DF50DFC53}" type="pres">
      <dgm:prSet presAssocID="{D00D9EC4-2AB7-6C49-B493-93497BB31C75}" presName="sibTrans" presStyleLbl="sibTrans2D1" presStyleIdx="0" presStyleCnt="5"/>
      <dgm:spPr/>
      <dgm:t>
        <a:bodyPr/>
        <a:lstStyle/>
        <a:p>
          <a:endParaRPr lang="en-US"/>
        </a:p>
      </dgm:t>
    </dgm:pt>
    <dgm:pt modelId="{417E1845-21F9-A149-B7CC-1ECC74715ADB}" type="pres">
      <dgm:prSet presAssocID="{D00D9EC4-2AB7-6C49-B493-93497BB31C7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C073FDA0-EACE-5A43-8600-63F382AFB715}" type="pres">
      <dgm:prSet presAssocID="{EE5BB78B-3119-D844-9A6C-1D7A3098769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E38E4-677B-CA49-89FB-FF552B3AAFD5}" type="pres">
      <dgm:prSet presAssocID="{AE49327C-44BD-BB43-BD11-9DD2128668F5}" presName="sibTrans" presStyleLbl="sibTrans2D1" presStyleIdx="1" presStyleCnt="5"/>
      <dgm:spPr/>
      <dgm:t>
        <a:bodyPr/>
        <a:lstStyle/>
        <a:p>
          <a:endParaRPr lang="en-US"/>
        </a:p>
      </dgm:t>
    </dgm:pt>
    <dgm:pt modelId="{5781F130-4930-EC43-812C-B52542704B87}" type="pres">
      <dgm:prSet presAssocID="{AE49327C-44BD-BB43-BD11-9DD2128668F5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CEA2B4A-09EF-7A4C-912C-329F81962BD6}" type="pres">
      <dgm:prSet presAssocID="{A7E4C30D-FA13-D74F-A6C1-7129CA82003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88890-915B-0644-952D-813A63D379C7}" type="pres">
      <dgm:prSet presAssocID="{8995F148-6161-CC46-80D4-4C4106A00EB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DB362976-FD20-8B40-8D2B-DF561781F9DB}" type="pres">
      <dgm:prSet presAssocID="{8995F148-6161-CC46-80D4-4C4106A00EB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F3AC3B1-5A94-044F-A1AF-2678FFB5C50D}" type="pres">
      <dgm:prSet presAssocID="{0289295C-B1A5-8C46-A996-40769CC234F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66C940-A6EB-684C-BCC5-F13CD753AEF9}" type="pres">
      <dgm:prSet presAssocID="{104C4AE3-E3BD-9441-9DDA-705D9773E6F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C4309FF5-16F0-7048-9CF1-BB80C87C8171}" type="pres">
      <dgm:prSet presAssocID="{104C4AE3-E3BD-9441-9DDA-705D9773E6F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1F592C04-4A00-AA4A-9E95-2165FE63E037}" type="pres">
      <dgm:prSet presAssocID="{10BDA83D-2120-2043-B29C-01F362F6259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CF15A-095A-AE49-B1EE-B238D7D3DC47}" type="pres">
      <dgm:prSet presAssocID="{C731E6E8-0690-1546-AD8D-5C7C656574AB}" presName="sibTrans" presStyleLbl="sibTrans2D1" presStyleIdx="4" presStyleCnt="5"/>
      <dgm:spPr/>
      <dgm:t>
        <a:bodyPr/>
        <a:lstStyle/>
        <a:p>
          <a:endParaRPr lang="en-US"/>
        </a:p>
      </dgm:t>
    </dgm:pt>
    <dgm:pt modelId="{EF6D0037-E795-D444-833C-6F7E6775DF09}" type="pres">
      <dgm:prSet presAssocID="{C731E6E8-0690-1546-AD8D-5C7C656574AB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D70EFE1C-B703-5942-8AA5-6F5EBD146E3C}" type="presOf" srcId="{D00D9EC4-2AB7-6C49-B493-93497BB31C75}" destId="{417E1845-21F9-A149-B7CC-1ECC74715ADB}" srcOrd="1" destOrd="0" presId="urn:microsoft.com/office/officeart/2005/8/layout/cycle2"/>
    <dgm:cxn modelId="{FC408BF0-F827-A64B-BC13-20378066B89E}" srcId="{53910799-13E2-8043-AA05-2ECA20138C40}" destId="{EE5BB78B-3119-D844-9A6C-1D7A3098769C}" srcOrd="1" destOrd="0" parTransId="{23C9186D-B4C5-204E-B0B4-6611B6108B24}" sibTransId="{AE49327C-44BD-BB43-BD11-9DD2128668F5}"/>
    <dgm:cxn modelId="{F565744D-F31C-5C4E-BBB0-B3CCF833747D}" type="presOf" srcId="{53910799-13E2-8043-AA05-2ECA20138C40}" destId="{10D54EDB-1552-1945-9DC0-730FBE81CF2F}" srcOrd="0" destOrd="0" presId="urn:microsoft.com/office/officeart/2005/8/layout/cycle2"/>
    <dgm:cxn modelId="{7F5E5EC1-BA97-784D-9E61-CAA02FBE2162}" type="presOf" srcId="{0289295C-B1A5-8C46-A996-40769CC234F6}" destId="{1F3AC3B1-5A94-044F-A1AF-2678FFB5C50D}" srcOrd="0" destOrd="0" presId="urn:microsoft.com/office/officeart/2005/8/layout/cycle2"/>
    <dgm:cxn modelId="{60F03BF0-5A9E-2D46-85D4-6AA4CB94B67A}" type="presOf" srcId="{A7E4C30D-FA13-D74F-A6C1-7129CA82003C}" destId="{4CEA2B4A-09EF-7A4C-912C-329F81962BD6}" srcOrd="0" destOrd="0" presId="urn:microsoft.com/office/officeart/2005/8/layout/cycle2"/>
    <dgm:cxn modelId="{50AB0E80-5060-FE43-9129-D61EDDC4846B}" srcId="{53910799-13E2-8043-AA05-2ECA20138C40}" destId="{A7E4C30D-FA13-D74F-A6C1-7129CA82003C}" srcOrd="2" destOrd="0" parTransId="{60A4568C-1FD3-BD4D-A06E-9963175D5984}" sibTransId="{8995F148-6161-CC46-80D4-4C4106A00EB8}"/>
    <dgm:cxn modelId="{3025EF00-888D-F647-A66C-FDDFE269370A}" type="presOf" srcId="{104C4AE3-E3BD-9441-9DDA-705D9773E6F2}" destId="{C4309FF5-16F0-7048-9CF1-BB80C87C8171}" srcOrd="1" destOrd="0" presId="urn:microsoft.com/office/officeart/2005/8/layout/cycle2"/>
    <dgm:cxn modelId="{BAE6C7AA-A820-E94E-BB1E-A2AED9491040}" type="presOf" srcId="{8995F148-6161-CC46-80D4-4C4106A00EB8}" destId="{ACF88890-915B-0644-952D-813A63D379C7}" srcOrd="0" destOrd="0" presId="urn:microsoft.com/office/officeart/2005/8/layout/cycle2"/>
    <dgm:cxn modelId="{722E2302-3516-3E4B-A1E2-A15FB5B6E889}" srcId="{53910799-13E2-8043-AA05-2ECA20138C40}" destId="{0289295C-B1A5-8C46-A996-40769CC234F6}" srcOrd="3" destOrd="0" parTransId="{57F64E41-6227-D040-AF44-30CED465B1F6}" sibTransId="{104C4AE3-E3BD-9441-9DDA-705D9773E6F2}"/>
    <dgm:cxn modelId="{E421DBDA-7EBD-8841-A7B6-31FBF4AC3AFB}" type="presOf" srcId="{10BDA83D-2120-2043-B29C-01F362F6259C}" destId="{1F592C04-4A00-AA4A-9E95-2165FE63E037}" srcOrd="0" destOrd="0" presId="urn:microsoft.com/office/officeart/2005/8/layout/cycle2"/>
    <dgm:cxn modelId="{A04B98BF-5248-F04E-80D7-2F9449C1569A}" type="presOf" srcId="{C731E6E8-0690-1546-AD8D-5C7C656574AB}" destId="{CFACF15A-095A-AE49-B1EE-B238D7D3DC47}" srcOrd="0" destOrd="0" presId="urn:microsoft.com/office/officeart/2005/8/layout/cycle2"/>
    <dgm:cxn modelId="{BE661819-7B24-1048-AC3F-A27B97271A57}" type="presOf" srcId="{104C4AE3-E3BD-9441-9DDA-705D9773E6F2}" destId="{7566C940-A6EB-684C-BCC5-F13CD753AEF9}" srcOrd="0" destOrd="0" presId="urn:microsoft.com/office/officeart/2005/8/layout/cycle2"/>
    <dgm:cxn modelId="{B78CB709-C338-F240-919A-AB87175A6665}" srcId="{53910799-13E2-8043-AA05-2ECA20138C40}" destId="{10BDA83D-2120-2043-B29C-01F362F6259C}" srcOrd="4" destOrd="0" parTransId="{63A8BE8F-94F1-3645-B37E-1596A27E7A6D}" sibTransId="{C731E6E8-0690-1546-AD8D-5C7C656574AB}"/>
    <dgm:cxn modelId="{B2B63591-411B-7741-91E3-DB4BB9ADE5E7}" type="presOf" srcId="{AC032014-DC96-4641-A2BD-783F2C34C99E}" destId="{7822E12D-5589-5641-8968-2C60F278AFCE}" srcOrd="0" destOrd="0" presId="urn:microsoft.com/office/officeart/2005/8/layout/cycle2"/>
    <dgm:cxn modelId="{EE2E77B8-EFAE-5B43-B5A3-8697FAA62D4F}" type="presOf" srcId="{EE5BB78B-3119-D844-9A6C-1D7A3098769C}" destId="{C073FDA0-EACE-5A43-8600-63F382AFB715}" srcOrd="0" destOrd="0" presId="urn:microsoft.com/office/officeart/2005/8/layout/cycle2"/>
    <dgm:cxn modelId="{24EF53DC-A0F2-7345-BAED-DE50F34FEF69}" srcId="{53910799-13E2-8043-AA05-2ECA20138C40}" destId="{AC032014-DC96-4641-A2BD-783F2C34C99E}" srcOrd="0" destOrd="0" parTransId="{626014C0-689E-7D4E-9FDC-8FFA8EDFDA3B}" sibTransId="{D00D9EC4-2AB7-6C49-B493-93497BB31C75}"/>
    <dgm:cxn modelId="{E1741378-2902-434B-986F-93EAEF0B2206}" type="presOf" srcId="{AE49327C-44BD-BB43-BD11-9DD2128668F5}" destId="{3E5E38E4-677B-CA49-89FB-FF552B3AAFD5}" srcOrd="0" destOrd="0" presId="urn:microsoft.com/office/officeart/2005/8/layout/cycle2"/>
    <dgm:cxn modelId="{39AB3D93-E925-0542-8092-BE28F3FCE03F}" type="presOf" srcId="{AE49327C-44BD-BB43-BD11-9DD2128668F5}" destId="{5781F130-4930-EC43-812C-B52542704B87}" srcOrd="1" destOrd="0" presId="urn:microsoft.com/office/officeart/2005/8/layout/cycle2"/>
    <dgm:cxn modelId="{DB8B2E51-0C38-DA4C-A901-9B56D987B74A}" type="presOf" srcId="{8995F148-6161-CC46-80D4-4C4106A00EB8}" destId="{DB362976-FD20-8B40-8D2B-DF561781F9DB}" srcOrd="1" destOrd="0" presId="urn:microsoft.com/office/officeart/2005/8/layout/cycle2"/>
    <dgm:cxn modelId="{FF0F239C-4F22-E84D-BBAA-7FCAB1E1BC63}" type="presOf" srcId="{C731E6E8-0690-1546-AD8D-5C7C656574AB}" destId="{EF6D0037-E795-D444-833C-6F7E6775DF09}" srcOrd="1" destOrd="0" presId="urn:microsoft.com/office/officeart/2005/8/layout/cycle2"/>
    <dgm:cxn modelId="{40AB42D9-C210-0745-B64B-15F4B6E2F91E}" type="presOf" srcId="{D00D9EC4-2AB7-6C49-B493-93497BB31C75}" destId="{F09DF994-6F8E-5B4D-ABFB-382DF50DFC53}" srcOrd="0" destOrd="0" presId="urn:microsoft.com/office/officeart/2005/8/layout/cycle2"/>
    <dgm:cxn modelId="{6BC27E70-5E78-A74B-9770-A667EAC830D9}" type="presParOf" srcId="{10D54EDB-1552-1945-9DC0-730FBE81CF2F}" destId="{7822E12D-5589-5641-8968-2C60F278AFCE}" srcOrd="0" destOrd="0" presId="urn:microsoft.com/office/officeart/2005/8/layout/cycle2"/>
    <dgm:cxn modelId="{439A2909-414C-8148-94CC-A4DE3DD70A37}" type="presParOf" srcId="{10D54EDB-1552-1945-9DC0-730FBE81CF2F}" destId="{F09DF994-6F8E-5B4D-ABFB-382DF50DFC53}" srcOrd="1" destOrd="0" presId="urn:microsoft.com/office/officeart/2005/8/layout/cycle2"/>
    <dgm:cxn modelId="{4CA66717-BD6B-C84F-BE79-B1736C4A5F9E}" type="presParOf" srcId="{F09DF994-6F8E-5B4D-ABFB-382DF50DFC53}" destId="{417E1845-21F9-A149-B7CC-1ECC74715ADB}" srcOrd="0" destOrd="0" presId="urn:microsoft.com/office/officeart/2005/8/layout/cycle2"/>
    <dgm:cxn modelId="{16A1CBED-5C04-0C42-8CC5-CE2F8767D873}" type="presParOf" srcId="{10D54EDB-1552-1945-9DC0-730FBE81CF2F}" destId="{C073FDA0-EACE-5A43-8600-63F382AFB715}" srcOrd="2" destOrd="0" presId="urn:microsoft.com/office/officeart/2005/8/layout/cycle2"/>
    <dgm:cxn modelId="{72C5B1A5-6D8B-B64F-B634-F5220B7CA268}" type="presParOf" srcId="{10D54EDB-1552-1945-9DC0-730FBE81CF2F}" destId="{3E5E38E4-677B-CA49-89FB-FF552B3AAFD5}" srcOrd="3" destOrd="0" presId="urn:microsoft.com/office/officeart/2005/8/layout/cycle2"/>
    <dgm:cxn modelId="{09D58C8C-C442-8343-A2B0-4FF8D29149DD}" type="presParOf" srcId="{3E5E38E4-677B-CA49-89FB-FF552B3AAFD5}" destId="{5781F130-4930-EC43-812C-B52542704B87}" srcOrd="0" destOrd="0" presId="urn:microsoft.com/office/officeart/2005/8/layout/cycle2"/>
    <dgm:cxn modelId="{7A5E5F4E-4972-3F44-9D37-8BD53CFE19BC}" type="presParOf" srcId="{10D54EDB-1552-1945-9DC0-730FBE81CF2F}" destId="{4CEA2B4A-09EF-7A4C-912C-329F81962BD6}" srcOrd="4" destOrd="0" presId="urn:microsoft.com/office/officeart/2005/8/layout/cycle2"/>
    <dgm:cxn modelId="{B811B453-C7E7-1648-A194-C7B34BFC69B9}" type="presParOf" srcId="{10D54EDB-1552-1945-9DC0-730FBE81CF2F}" destId="{ACF88890-915B-0644-952D-813A63D379C7}" srcOrd="5" destOrd="0" presId="urn:microsoft.com/office/officeart/2005/8/layout/cycle2"/>
    <dgm:cxn modelId="{A9F3B2A5-C118-CD4C-87FA-DE2F882C95CE}" type="presParOf" srcId="{ACF88890-915B-0644-952D-813A63D379C7}" destId="{DB362976-FD20-8B40-8D2B-DF561781F9DB}" srcOrd="0" destOrd="0" presId="urn:microsoft.com/office/officeart/2005/8/layout/cycle2"/>
    <dgm:cxn modelId="{B00B2F06-831A-DD4E-850D-57899EBE017B}" type="presParOf" srcId="{10D54EDB-1552-1945-9DC0-730FBE81CF2F}" destId="{1F3AC3B1-5A94-044F-A1AF-2678FFB5C50D}" srcOrd="6" destOrd="0" presId="urn:microsoft.com/office/officeart/2005/8/layout/cycle2"/>
    <dgm:cxn modelId="{574A3893-D467-EE4D-B53D-DF7660E14E63}" type="presParOf" srcId="{10D54EDB-1552-1945-9DC0-730FBE81CF2F}" destId="{7566C940-A6EB-684C-BCC5-F13CD753AEF9}" srcOrd="7" destOrd="0" presId="urn:microsoft.com/office/officeart/2005/8/layout/cycle2"/>
    <dgm:cxn modelId="{ECC7B46C-6E86-6647-9D2A-92BF88683A78}" type="presParOf" srcId="{7566C940-A6EB-684C-BCC5-F13CD753AEF9}" destId="{C4309FF5-16F0-7048-9CF1-BB80C87C8171}" srcOrd="0" destOrd="0" presId="urn:microsoft.com/office/officeart/2005/8/layout/cycle2"/>
    <dgm:cxn modelId="{C1237E2D-3AAE-BB49-93B5-37CB771630EC}" type="presParOf" srcId="{10D54EDB-1552-1945-9DC0-730FBE81CF2F}" destId="{1F592C04-4A00-AA4A-9E95-2165FE63E037}" srcOrd="8" destOrd="0" presId="urn:microsoft.com/office/officeart/2005/8/layout/cycle2"/>
    <dgm:cxn modelId="{33469C08-C707-6544-8385-D6E0B08F836B}" type="presParOf" srcId="{10D54EDB-1552-1945-9DC0-730FBE81CF2F}" destId="{CFACF15A-095A-AE49-B1EE-B238D7D3DC47}" srcOrd="9" destOrd="0" presId="urn:microsoft.com/office/officeart/2005/8/layout/cycle2"/>
    <dgm:cxn modelId="{7CE81AF7-C42D-D84C-88A3-06F28EE11688}" type="presParOf" srcId="{CFACF15A-095A-AE49-B1EE-B238D7D3DC47}" destId="{EF6D0037-E795-D444-833C-6F7E6775DF0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73FDCD-F2E3-B543-8756-F3EC7E24D202}" type="doc">
      <dgm:prSet loTypeId="urn:microsoft.com/office/officeart/2005/8/layout/hProcess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753C61-0562-534F-8B46-AEBE693E8E2E}">
      <dgm:prSet phldrT="[Text]" phldr="1" custT="1"/>
      <dgm:spPr/>
      <dgm:t>
        <a:bodyPr/>
        <a:lstStyle/>
        <a:p>
          <a:endParaRPr lang="en-US" sz="2300" dirty="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C9167229-424D-5245-A802-AFFC54274A1E}" type="parTrans" cxnId="{2662B3F6-5185-674C-8507-3B8EE03864AE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0D5F59AE-F96E-004E-B0B1-F5957971DA9F}" type="sibTrans" cxnId="{2662B3F6-5185-674C-8507-3B8EE03864AE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767D1C04-10BF-F644-8605-5804445148FC}">
      <dgm:prSet phldrT="[Text]" phldr="1" custT="1"/>
      <dgm:spPr/>
      <dgm:t>
        <a:bodyPr/>
        <a:lstStyle/>
        <a:p>
          <a:endParaRPr lang="en-US" sz="2300" dirty="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45EC17B7-56A3-5E47-96F9-2D18501E8285}" type="parTrans" cxnId="{1AF1F6BC-C2F4-BA43-A3F1-D0A904236658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6362BEF9-4F02-3343-9FBE-D33663E16BF0}" type="sibTrans" cxnId="{1AF1F6BC-C2F4-BA43-A3F1-D0A904236658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DFDE5FF8-4F4D-E94E-9DA8-98976C97C7FC}">
      <dgm:prSet phldrT="[Text]" phldr="1" custT="1"/>
      <dgm:spPr/>
      <dgm:t>
        <a:bodyPr/>
        <a:lstStyle/>
        <a:p>
          <a:endParaRPr lang="en-US" sz="2300" dirty="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B55C4322-F164-6D49-8707-36EEF3BD0014}" type="parTrans" cxnId="{5B616890-6C6F-704A-97D1-8E321CDDB564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ED34076D-0F48-0341-8419-2F98D6EA94D2}" type="sibTrans" cxnId="{5B616890-6C6F-704A-97D1-8E321CDDB564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54B682DF-C728-F841-A37A-46AC0C60F8B5}">
      <dgm:prSet phldrT="[Text]" phldr="1" custT="1"/>
      <dgm:spPr/>
      <dgm:t>
        <a:bodyPr/>
        <a:lstStyle/>
        <a:p>
          <a:endParaRPr lang="en-US" sz="2300" dirty="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5622E29B-1331-0142-9A6E-E62F57A03C5F}" type="parTrans" cxnId="{E60D1E56-F24F-AE4F-A1CF-0B3E6FF3CDE1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B170C118-85D8-AE44-A01C-5EDF41B736B5}" type="sibTrans" cxnId="{E60D1E56-F24F-AE4F-A1CF-0B3E6FF3CDE1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2AA1C336-AB36-AF4E-AB0F-11EDC7E118B4}">
      <dgm:prSet phldrT="[Text]" phldr="1" custT="1"/>
      <dgm:spPr/>
      <dgm:t>
        <a:bodyPr/>
        <a:lstStyle/>
        <a:p>
          <a:endParaRPr lang="en-US" sz="2300" dirty="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D556022B-A6B0-1B47-9C09-59D82F90E0AC}" type="parTrans" cxnId="{2E4EAE39-B575-3B49-B818-5A5027829522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2D09DD7F-848C-0B40-B853-46DB0C742E42}" type="sibTrans" cxnId="{2E4EAE39-B575-3B49-B818-5A5027829522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413ABF95-499D-034E-9CF7-58BE6E86513B}">
      <dgm:prSet phldrT="[Text]" phldr="1" custT="1"/>
      <dgm:spPr/>
      <dgm:t>
        <a:bodyPr/>
        <a:lstStyle/>
        <a:p>
          <a:endParaRPr lang="en-US" sz="2300" dirty="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66174535-6A75-7749-A836-FFC7C9F2CBAD}" type="parTrans" cxnId="{E1312829-AFFA-9B46-90C4-115EBA81FB01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307693D3-A763-1640-9146-ED64233D4D68}" type="sibTrans" cxnId="{E1312829-AFFA-9B46-90C4-115EBA81FB01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BF303DEF-81E5-C945-A0E8-8EFCB1EEEF44}">
      <dgm:prSet phldrT="[Text]" phldr="1" custT="1"/>
      <dgm:spPr/>
      <dgm:t>
        <a:bodyPr/>
        <a:lstStyle/>
        <a:p>
          <a:endParaRPr lang="en-US" sz="2300" dirty="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A315CA57-CE66-7D45-8B95-67E2185070AA}" type="parTrans" cxnId="{D48569A6-D7D4-DC44-9239-45BF0A6DB7CD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FD99B24A-EB6C-694D-BB75-35E3BE9062E7}" type="sibTrans" cxnId="{D48569A6-D7D4-DC44-9239-45BF0A6DB7CD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7EB32F71-7A12-2A4F-9749-F3D3DE29B03E}">
      <dgm:prSet phldrT="[Text]" phldr="1" custT="1"/>
      <dgm:spPr/>
      <dgm:t>
        <a:bodyPr/>
        <a:lstStyle/>
        <a:p>
          <a:endParaRPr lang="en-US" sz="2300" dirty="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36708E08-0BCF-6746-8F16-6FBE1BAE0BE4}" type="parTrans" cxnId="{D027D193-742B-CF4B-9B0C-C0D966ADA832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3320ABBE-B336-F543-BAB5-623563634985}" type="sibTrans" cxnId="{D027D193-742B-CF4B-9B0C-C0D966ADA832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033E76F9-7BCF-9E47-8B4C-87D299BCA56F}">
      <dgm:prSet phldrT="[Text]" phldr="1" custT="1"/>
      <dgm:spPr/>
      <dgm:t>
        <a:bodyPr/>
        <a:lstStyle/>
        <a:p>
          <a:endParaRPr lang="en-US" sz="2300" dirty="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FEBBA7DA-AA33-6D4C-93E6-A595111F0958}" type="parTrans" cxnId="{74A6B270-58EC-2247-98CA-8FC969EAF5C6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AAA65CD2-D805-AC48-ABC3-242F5A3069A7}" type="sibTrans" cxnId="{74A6B270-58EC-2247-98CA-8FC969EAF5C6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E828543E-4944-CA40-97E9-EF7230F352BE}">
      <dgm:prSet custT="1"/>
      <dgm:spPr/>
      <dgm:t>
        <a:bodyPr/>
        <a:lstStyle/>
        <a:p>
          <a:endParaRPr lang="en-US" sz="2300" dirty="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C910ECAF-429B-AA4A-A158-4B9F28D302B9}" type="parTrans" cxnId="{19573876-00B2-5C4F-A3A3-757B1FE0ABBE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3E4F9AEB-0F3F-764D-AF15-C96A0A5F484F}" type="sibTrans" cxnId="{19573876-00B2-5C4F-A3A3-757B1FE0ABBE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3E28A99C-CDCF-3740-8BF3-8C27A5E146A0}" type="pres">
      <dgm:prSet presAssocID="{4773FDCD-F2E3-B543-8756-F3EC7E24D20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55919C-E359-5443-9663-39BA3C0DCE87}" type="pres">
      <dgm:prSet presAssocID="{40753C61-0562-534F-8B46-AEBE693E8E2E}" presName="compNode" presStyleCnt="0"/>
      <dgm:spPr/>
    </dgm:pt>
    <dgm:pt modelId="{2B257E00-C7B4-8845-803B-34DF9154E858}" type="pres">
      <dgm:prSet presAssocID="{40753C61-0562-534F-8B46-AEBE693E8E2E}" presName="noGeometry" presStyleCnt="0"/>
      <dgm:spPr/>
    </dgm:pt>
    <dgm:pt modelId="{5E6FC755-9153-8247-8A02-F89A857C01C5}" type="pres">
      <dgm:prSet presAssocID="{40753C61-0562-534F-8B46-AEBE693E8E2E}" presName="childTextVisible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3498A-1EA8-B749-9C21-1C0D370268FC}" type="pres">
      <dgm:prSet presAssocID="{40753C61-0562-534F-8B46-AEBE693E8E2E}" presName="childTextHidden" presStyleLbl="bgAccFollowNode1" presStyleIdx="0" presStyleCnt="4"/>
      <dgm:spPr/>
      <dgm:t>
        <a:bodyPr/>
        <a:lstStyle/>
        <a:p>
          <a:endParaRPr lang="en-US"/>
        </a:p>
      </dgm:t>
    </dgm:pt>
    <dgm:pt modelId="{DDEF8714-54D5-5C49-9699-CD9920B51D84}" type="pres">
      <dgm:prSet presAssocID="{40753C61-0562-534F-8B46-AEBE693E8E2E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2A9DC-8752-0047-A52C-80EC0292BAF7}" type="pres">
      <dgm:prSet presAssocID="{40753C61-0562-534F-8B46-AEBE693E8E2E}" presName="aSpace" presStyleCnt="0"/>
      <dgm:spPr/>
    </dgm:pt>
    <dgm:pt modelId="{C61A8F0D-4B76-794E-8A45-E4AE101D9D41}" type="pres">
      <dgm:prSet presAssocID="{54B682DF-C728-F841-A37A-46AC0C60F8B5}" presName="compNode" presStyleCnt="0"/>
      <dgm:spPr/>
    </dgm:pt>
    <dgm:pt modelId="{C59DBA4B-78FE-ED47-8E43-CF415A164DDC}" type="pres">
      <dgm:prSet presAssocID="{54B682DF-C728-F841-A37A-46AC0C60F8B5}" presName="noGeometry" presStyleCnt="0"/>
      <dgm:spPr/>
    </dgm:pt>
    <dgm:pt modelId="{981DF769-64E2-3943-AD42-34BB73F5913F}" type="pres">
      <dgm:prSet presAssocID="{54B682DF-C728-F841-A37A-46AC0C60F8B5}" presName="childTextVisible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ED489D-977D-4D4D-8F9C-8F2FF5089E86}" type="pres">
      <dgm:prSet presAssocID="{54B682DF-C728-F841-A37A-46AC0C60F8B5}" presName="childTextHidden" presStyleLbl="bgAccFollowNode1" presStyleIdx="1" presStyleCnt="4"/>
      <dgm:spPr/>
      <dgm:t>
        <a:bodyPr/>
        <a:lstStyle/>
        <a:p>
          <a:endParaRPr lang="en-US"/>
        </a:p>
      </dgm:t>
    </dgm:pt>
    <dgm:pt modelId="{0ACB4A5E-4DDA-DB4D-9E96-9BD98BF53CBD}" type="pres">
      <dgm:prSet presAssocID="{54B682DF-C728-F841-A37A-46AC0C60F8B5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DA424E-5515-414D-A820-C7002E7F6525}" type="pres">
      <dgm:prSet presAssocID="{54B682DF-C728-F841-A37A-46AC0C60F8B5}" presName="aSpace" presStyleCnt="0"/>
      <dgm:spPr/>
    </dgm:pt>
    <dgm:pt modelId="{F6616FD5-A118-F646-B1EF-759E28DA6D2F}" type="pres">
      <dgm:prSet presAssocID="{BF303DEF-81E5-C945-A0E8-8EFCB1EEEF44}" presName="compNode" presStyleCnt="0"/>
      <dgm:spPr/>
    </dgm:pt>
    <dgm:pt modelId="{17642866-C229-024E-96AC-C413D115A75F}" type="pres">
      <dgm:prSet presAssocID="{BF303DEF-81E5-C945-A0E8-8EFCB1EEEF44}" presName="noGeometry" presStyleCnt="0"/>
      <dgm:spPr/>
    </dgm:pt>
    <dgm:pt modelId="{FF79C277-9F5F-D247-BF3E-718478CD9770}" type="pres">
      <dgm:prSet presAssocID="{BF303DEF-81E5-C945-A0E8-8EFCB1EEEF44}" presName="childTextVisible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06CE8-0243-F741-B60B-CD0DC6470346}" type="pres">
      <dgm:prSet presAssocID="{BF303DEF-81E5-C945-A0E8-8EFCB1EEEF44}" presName="childTextHidden" presStyleLbl="bgAccFollowNode1" presStyleIdx="2" presStyleCnt="4"/>
      <dgm:spPr/>
      <dgm:t>
        <a:bodyPr/>
        <a:lstStyle/>
        <a:p>
          <a:endParaRPr lang="en-US"/>
        </a:p>
      </dgm:t>
    </dgm:pt>
    <dgm:pt modelId="{7EC446CB-C33A-964F-83B2-8F780FC99CCB}" type="pres">
      <dgm:prSet presAssocID="{BF303DEF-81E5-C945-A0E8-8EFCB1EEEF44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0D69F-005C-9F44-8647-D7F7AD6AD1FA}" type="pres">
      <dgm:prSet presAssocID="{BF303DEF-81E5-C945-A0E8-8EFCB1EEEF44}" presName="aSpace" presStyleCnt="0"/>
      <dgm:spPr/>
    </dgm:pt>
    <dgm:pt modelId="{15EF3F01-4E18-6C4B-9AF5-335D65E5D972}" type="pres">
      <dgm:prSet presAssocID="{E828543E-4944-CA40-97E9-EF7230F352BE}" presName="compNode" presStyleCnt="0"/>
      <dgm:spPr/>
    </dgm:pt>
    <dgm:pt modelId="{841F215A-7493-3A4F-A41A-8F97071C1E54}" type="pres">
      <dgm:prSet presAssocID="{E828543E-4944-CA40-97E9-EF7230F352BE}" presName="noGeometry" presStyleCnt="0"/>
      <dgm:spPr/>
    </dgm:pt>
    <dgm:pt modelId="{B78A7BC2-EA64-B84A-BED4-43043A9C473C}" type="pres">
      <dgm:prSet presAssocID="{E828543E-4944-CA40-97E9-EF7230F352BE}" presName="childTextVisible" presStyleLbl="bgAccFollowNode1" presStyleIdx="3" presStyleCnt="4">
        <dgm:presLayoutVars>
          <dgm:bulletEnabled val="1"/>
        </dgm:presLayoutVars>
      </dgm:prSet>
      <dgm:spPr/>
    </dgm:pt>
    <dgm:pt modelId="{68DBBE1B-6BE0-2845-B7B0-8F2765A84CCF}" type="pres">
      <dgm:prSet presAssocID="{E828543E-4944-CA40-97E9-EF7230F352BE}" presName="childTextHidden" presStyleLbl="bgAccFollowNode1" presStyleIdx="3" presStyleCnt="4"/>
      <dgm:spPr/>
    </dgm:pt>
    <dgm:pt modelId="{A3D8578D-9DAF-A642-A64D-DAC7BB31BD92}" type="pres">
      <dgm:prSet presAssocID="{E828543E-4944-CA40-97E9-EF7230F352BE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573876-00B2-5C4F-A3A3-757B1FE0ABBE}" srcId="{4773FDCD-F2E3-B543-8756-F3EC7E24D202}" destId="{E828543E-4944-CA40-97E9-EF7230F352BE}" srcOrd="3" destOrd="0" parTransId="{C910ECAF-429B-AA4A-A158-4B9F28D302B9}" sibTransId="{3E4F9AEB-0F3F-764D-AF15-C96A0A5F484F}"/>
    <dgm:cxn modelId="{E3BAB409-4FF6-3B44-9903-4C9D07483684}" type="presOf" srcId="{4773FDCD-F2E3-B543-8756-F3EC7E24D202}" destId="{3E28A99C-CDCF-3740-8BF3-8C27A5E146A0}" srcOrd="0" destOrd="0" presId="urn:microsoft.com/office/officeart/2005/8/layout/hProcess6"/>
    <dgm:cxn modelId="{E1312829-AFFA-9B46-90C4-115EBA81FB01}" srcId="{54B682DF-C728-F841-A37A-46AC0C60F8B5}" destId="{413ABF95-499D-034E-9CF7-58BE6E86513B}" srcOrd="1" destOrd="0" parTransId="{66174535-6A75-7749-A836-FFC7C9F2CBAD}" sibTransId="{307693D3-A763-1640-9146-ED64233D4D68}"/>
    <dgm:cxn modelId="{503B87B6-117A-EF46-9A4D-369F1D854CCD}" type="presOf" srcId="{40753C61-0562-534F-8B46-AEBE693E8E2E}" destId="{DDEF8714-54D5-5C49-9699-CD9920B51D84}" srcOrd="0" destOrd="0" presId="urn:microsoft.com/office/officeart/2005/8/layout/hProcess6"/>
    <dgm:cxn modelId="{1AF1F6BC-C2F4-BA43-A3F1-D0A904236658}" srcId="{40753C61-0562-534F-8B46-AEBE693E8E2E}" destId="{767D1C04-10BF-F644-8605-5804445148FC}" srcOrd="0" destOrd="0" parTransId="{45EC17B7-56A3-5E47-96F9-2D18501E8285}" sibTransId="{6362BEF9-4F02-3343-9FBE-D33663E16BF0}"/>
    <dgm:cxn modelId="{74A6B270-58EC-2247-98CA-8FC969EAF5C6}" srcId="{BF303DEF-81E5-C945-A0E8-8EFCB1EEEF44}" destId="{033E76F9-7BCF-9E47-8B4C-87D299BCA56F}" srcOrd="1" destOrd="0" parTransId="{FEBBA7DA-AA33-6D4C-93E6-A595111F0958}" sibTransId="{AAA65CD2-D805-AC48-ABC3-242F5A3069A7}"/>
    <dgm:cxn modelId="{876F7229-B8DC-6B4A-B664-6EBB97BC6413}" type="presOf" srcId="{033E76F9-7BCF-9E47-8B4C-87D299BCA56F}" destId="{FF79C277-9F5F-D247-BF3E-718478CD9770}" srcOrd="0" destOrd="1" presId="urn:microsoft.com/office/officeart/2005/8/layout/hProcess6"/>
    <dgm:cxn modelId="{42647CF9-DA57-F84C-914E-F7478E7B1EB9}" type="presOf" srcId="{767D1C04-10BF-F644-8605-5804445148FC}" destId="{5A13498A-1EA8-B749-9C21-1C0D370268FC}" srcOrd="1" destOrd="0" presId="urn:microsoft.com/office/officeart/2005/8/layout/hProcess6"/>
    <dgm:cxn modelId="{2662B3F6-5185-674C-8507-3B8EE03864AE}" srcId="{4773FDCD-F2E3-B543-8756-F3EC7E24D202}" destId="{40753C61-0562-534F-8B46-AEBE693E8E2E}" srcOrd="0" destOrd="0" parTransId="{C9167229-424D-5245-A802-AFFC54274A1E}" sibTransId="{0D5F59AE-F96E-004E-B0B1-F5957971DA9F}"/>
    <dgm:cxn modelId="{1C585132-21CA-5F40-8908-34578B7BC28F}" type="presOf" srcId="{54B682DF-C728-F841-A37A-46AC0C60F8B5}" destId="{0ACB4A5E-4DDA-DB4D-9E96-9BD98BF53CBD}" srcOrd="0" destOrd="0" presId="urn:microsoft.com/office/officeart/2005/8/layout/hProcess6"/>
    <dgm:cxn modelId="{FD8EC14D-32F9-834E-A0E9-984E72690E62}" type="presOf" srcId="{413ABF95-499D-034E-9CF7-58BE6E86513B}" destId="{30ED489D-977D-4D4D-8F9C-8F2FF5089E86}" srcOrd="1" destOrd="1" presId="urn:microsoft.com/office/officeart/2005/8/layout/hProcess6"/>
    <dgm:cxn modelId="{FEC7D6D2-07E7-3C4D-B728-3064755AEB4B}" type="presOf" srcId="{7EB32F71-7A12-2A4F-9749-F3D3DE29B03E}" destId="{FF79C277-9F5F-D247-BF3E-718478CD9770}" srcOrd="0" destOrd="0" presId="urn:microsoft.com/office/officeart/2005/8/layout/hProcess6"/>
    <dgm:cxn modelId="{D907EB22-527D-5C46-ADFC-3DAFC89F60F3}" type="presOf" srcId="{DFDE5FF8-4F4D-E94E-9DA8-98976C97C7FC}" destId="{5E6FC755-9153-8247-8A02-F89A857C01C5}" srcOrd="0" destOrd="1" presId="urn:microsoft.com/office/officeart/2005/8/layout/hProcess6"/>
    <dgm:cxn modelId="{D027D193-742B-CF4B-9B0C-C0D966ADA832}" srcId="{BF303DEF-81E5-C945-A0E8-8EFCB1EEEF44}" destId="{7EB32F71-7A12-2A4F-9749-F3D3DE29B03E}" srcOrd="0" destOrd="0" parTransId="{36708E08-0BCF-6746-8F16-6FBE1BAE0BE4}" sibTransId="{3320ABBE-B336-F543-BAB5-623563634985}"/>
    <dgm:cxn modelId="{12D31839-EBA3-4944-A7FD-CF0DF0CFB2D2}" type="presOf" srcId="{033E76F9-7BCF-9E47-8B4C-87D299BCA56F}" destId="{75706CE8-0243-F741-B60B-CD0DC6470346}" srcOrd="1" destOrd="1" presId="urn:microsoft.com/office/officeart/2005/8/layout/hProcess6"/>
    <dgm:cxn modelId="{D48569A6-D7D4-DC44-9239-45BF0A6DB7CD}" srcId="{4773FDCD-F2E3-B543-8756-F3EC7E24D202}" destId="{BF303DEF-81E5-C945-A0E8-8EFCB1EEEF44}" srcOrd="2" destOrd="0" parTransId="{A315CA57-CE66-7D45-8B95-67E2185070AA}" sibTransId="{FD99B24A-EB6C-694D-BB75-35E3BE9062E7}"/>
    <dgm:cxn modelId="{9F0969BE-50E6-4049-8EAF-DE2CABD2C88B}" type="presOf" srcId="{7EB32F71-7A12-2A4F-9749-F3D3DE29B03E}" destId="{75706CE8-0243-F741-B60B-CD0DC6470346}" srcOrd="1" destOrd="0" presId="urn:microsoft.com/office/officeart/2005/8/layout/hProcess6"/>
    <dgm:cxn modelId="{9678C5C4-A77D-074B-8FBD-EABF86CF28A6}" type="presOf" srcId="{DFDE5FF8-4F4D-E94E-9DA8-98976C97C7FC}" destId="{5A13498A-1EA8-B749-9C21-1C0D370268FC}" srcOrd="1" destOrd="1" presId="urn:microsoft.com/office/officeart/2005/8/layout/hProcess6"/>
    <dgm:cxn modelId="{FFAA4665-078D-2B4C-A21A-F9123CFFFE68}" type="presOf" srcId="{2AA1C336-AB36-AF4E-AB0F-11EDC7E118B4}" destId="{981DF769-64E2-3943-AD42-34BB73F5913F}" srcOrd="0" destOrd="0" presId="urn:microsoft.com/office/officeart/2005/8/layout/hProcess6"/>
    <dgm:cxn modelId="{1816970F-C98D-8D42-BB94-BE800ADBC02A}" type="presOf" srcId="{BF303DEF-81E5-C945-A0E8-8EFCB1EEEF44}" destId="{7EC446CB-C33A-964F-83B2-8F780FC99CCB}" srcOrd="0" destOrd="0" presId="urn:microsoft.com/office/officeart/2005/8/layout/hProcess6"/>
    <dgm:cxn modelId="{2E4EAE39-B575-3B49-B818-5A5027829522}" srcId="{54B682DF-C728-F841-A37A-46AC0C60F8B5}" destId="{2AA1C336-AB36-AF4E-AB0F-11EDC7E118B4}" srcOrd="0" destOrd="0" parTransId="{D556022B-A6B0-1B47-9C09-59D82F90E0AC}" sibTransId="{2D09DD7F-848C-0B40-B853-46DB0C742E42}"/>
    <dgm:cxn modelId="{03897EF6-4E6B-CA40-B6DE-E6D017E92F62}" type="presOf" srcId="{767D1C04-10BF-F644-8605-5804445148FC}" destId="{5E6FC755-9153-8247-8A02-F89A857C01C5}" srcOrd="0" destOrd="0" presId="urn:microsoft.com/office/officeart/2005/8/layout/hProcess6"/>
    <dgm:cxn modelId="{1CC8EB72-2A8D-2541-8181-4E3A1D554D4A}" type="presOf" srcId="{2AA1C336-AB36-AF4E-AB0F-11EDC7E118B4}" destId="{30ED489D-977D-4D4D-8F9C-8F2FF5089E86}" srcOrd="1" destOrd="0" presId="urn:microsoft.com/office/officeart/2005/8/layout/hProcess6"/>
    <dgm:cxn modelId="{10A0CCCA-6C0B-8E49-807E-61B9BBC8DC14}" type="presOf" srcId="{E828543E-4944-CA40-97E9-EF7230F352BE}" destId="{A3D8578D-9DAF-A642-A64D-DAC7BB31BD92}" srcOrd="0" destOrd="0" presId="urn:microsoft.com/office/officeart/2005/8/layout/hProcess6"/>
    <dgm:cxn modelId="{E60D1E56-F24F-AE4F-A1CF-0B3E6FF3CDE1}" srcId="{4773FDCD-F2E3-B543-8756-F3EC7E24D202}" destId="{54B682DF-C728-F841-A37A-46AC0C60F8B5}" srcOrd="1" destOrd="0" parTransId="{5622E29B-1331-0142-9A6E-E62F57A03C5F}" sibTransId="{B170C118-85D8-AE44-A01C-5EDF41B736B5}"/>
    <dgm:cxn modelId="{C0018AB0-F30B-464E-91BB-EFEE819B0DA7}" type="presOf" srcId="{413ABF95-499D-034E-9CF7-58BE6E86513B}" destId="{981DF769-64E2-3943-AD42-34BB73F5913F}" srcOrd="0" destOrd="1" presId="urn:microsoft.com/office/officeart/2005/8/layout/hProcess6"/>
    <dgm:cxn modelId="{5B616890-6C6F-704A-97D1-8E321CDDB564}" srcId="{40753C61-0562-534F-8B46-AEBE693E8E2E}" destId="{DFDE5FF8-4F4D-E94E-9DA8-98976C97C7FC}" srcOrd="1" destOrd="0" parTransId="{B55C4322-F164-6D49-8707-36EEF3BD0014}" sibTransId="{ED34076D-0F48-0341-8419-2F98D6EA94D2}"/>
    <dgm:cxn modelId="{8B8D8F44-F723-0C40-AA5A-639221DFDCA7}" type="presParOf" srcId="{3E28A99C-CDCF-3740-8BF3-8C27A5E146A0}" destId="{2355919C-E359-5443-9663-39BA3C0DCE87}" srcOrd="0" destOrd="0" presId="urn:microsoft.com/office/officeart/2005/8/layout/hProcess6"/>
    <dgm:cxn modelId="{1B576FB8-479F-5F4B-8086-DA9B8046BF4D}" type="presParOf" srcId="{2355919C-E359-5443-9663-39BA3C0DCE87}" destId="{2B257E00-C7B4-8845-803B-34DF9154E858}" srcOrd="0" destOrd="0" presId="urn:microsoft.com/office/officeart/2005/8/layout/hProcess6"/>
    <dgm:cxn modelId="{5C462BCA-952B-4F49-805A-28706864FC40}" type="presParOf" srcId="{2355919C-E359-5443-9663-39BA3C0DCE87}" destId="{5E6FC755-9153-8247-8A02-F89A857C01C5}" srcOrd="1" destOrd="0" presId="urn:microsoft.com/office/officeart/2005/8/layout/hProcess6"/>
    <dgm:cxn modelId="{E72AD0B8-C25E-5D4A-A46C-F98484BA84D1}" type="presParOf" srcId="{2355919C-E359-5443-9663-39BA3C0DCE87}" destId="{5A13498A-1EA8-B749-9C21-1C0D370268FC}" srcOrd="2" destOrd="0" presId="urn:microsoft.com/office/officeart/2005/8/layout/hProcess6"/>
    <dgm:cxn modelId="{E169AF77-29FB-6341-9DE9-C28635B9663E}" type="presParOf" srcId="{2355919C-E359-5443-9663-39BA3C0DCE87}" destId="{DDEF8714-54D5-5C49-9699-CD9920B51D84}" srcOrd="3" destOrd="0" presId="urn:microsoft.com/office/officeart/2005/8/layout/hProcess6"/>
    <dgm:cxn modelId="{E1BE44EB-E1AA-1A4A-A0AE-20DF46658E9E}" type="presParOf" srcId="{3E28A99C-CDCF-3740-8BF3-8C27A5E146A0}" destId="{CA12A9DC-8752-0047-A52C-80EC0292BAF7}" srcOrd="1" destOrd="0" presId="urn:microsoft.com/office/officeart/2005/8/layout/hProcess6"/>
    <dgm:cxn modelId="{29B14749-449D-DE46-BA87-79D4B451ECC8}" type="presParOf" srcId="{3E28A99C-CDCF-3740-8BF3-8C27A5E146A0}" destId="{C61A8F0D-4B76-794E-8A45-E4AE101D9D41}" srcOrd="2" destOrd="0" presId="urn:microsoft.com/office/officeart/2005/8/layout/hProcess6"/>
    <dgm:cxn modelId="{75A33FE1-D871-4B41-8F98-ABF13C8F25D7}" type="presParOf" srcId="{C61A8F0D-4B76-794E-8A45-E4AE101D9D41}" destId="{C59DBA4B-78FE-ED47-8E43-CF415A164DDC}" srcOrd="0" destOrd="0" presId="urn:microsoft.com/office/officeart/2005/8/layout/hProcess6"/>
    <dgm:cxn modelId="{009A250F-A898-F242-927F-5CA35F57F821}" type="presParOf" srcId="{C61A8F0D-4B76-794E-8A45-E4AE101D9D41}" destId="{981DF769-64E2-3943-AD42-34BB73F5913F}" srcOrd="1" destOrd="0" presId="urn:microsoft.com/office/officeart/2005/8/layout/hProcess6"/>
    <dgm:cxn modelId="{92FDE739-D5C4-804E-B965-2666BD0DCA16}" type="presParOf" srcId="{C61A8F0D-4B76-794E-8A45-E4AE101D9D41}" destId="{30ED489D-977D-4D4D-8F9C-8F2FF5089E86}" srcOrd="2" destOrd="0" presId="urn:microsoft.com/office/officeart/2005/8/layout/hProcess6"/>
    <dgm:cxn modelId="{C06D9346-00CD-3B42-9C74-FD0FCE96237D}" type="presParOf" srcId="{C61A8F0D-4B76-794E-8A45-E4AE101D9D41}" destId="{0ACB4A5E-4DDA-DB4D-9E96-9BD98BF53CBD}" srcOrd="3" destOrd="0" presId="urn:microsoft.com/office/officeart/2005/8/layout/hProcess6"/>
    <dgm:cxn modelId="{AC3D8EBB-EA9B-604D-B60F-37B62EDA8808}" type="presParOf" srcId="{3E28A99C-CDCF-3740-8BF3-8C27A5E146A0}" destId="{48DA424E-5515-414D-A820-C7002E7F6525}" srcOrd="3" destOrd="0" presId="urn:microsoft.com/office/officeart/2005/8/layout/hProcess6"/>
    <dgm:cxn modelId="{723B7E80-A3AC-A346-AB5A-C12063C15391}" type="presParOf" srcId="{3E28A99C-CDCF-3740-8BF3-8C27A5E146A0}" destId="{F6616FD5-A118-F646-B1EF-759E28DA6D2F}" srcOrd="4" destOrd="0" presId="urn:microsoft.com/office/officeart/2005/8/layout/hProcess6"/>
    <dgm:cxn modelId="{B4AA44A3-2AD8-CA44-AB25-08737F49903A}" type="presParOf" srcId="{F6616FD5-A118-F646-B1EF-759E28DA6D2F}" destId="{17642866-C229-024E-96AC-C413D115A75F}" srcOrd="0" destOrd="0" presId="urn:microsoft.com/office/officeart/2005/8/layout/hProcess6"/>
    <dgm:cxn modelId="{F526744E-A006-0941-95E8-F4BC00652BC7}" type="presParOf" srcId="{F6616FD5-A118-F646-B1EF-759E28DA6D2F}" destId="{FF79C277-9F5F-D247-BF3E-718478CD9770}" srcOrd="1" destOrd="0" presId="urn:microsoft.com/office/officeart/2005/8/layout/hProcess6"/>
    <dgm:cxn modelId="{A46AA124-3079-A044-B6BF-7FA2EF58A9D5}" type="presParOf" srcId="{F6616FD5-A118-F646-B1EF-759E28DA6D2F}" destId="{75706CE8-0243-F741-B60B-CD0DC6470346}" srcOrd="2" destOrd="0" presId="urn:microsoft.com/office/officeart/2005/8/layout/hProcess6"/>
    <dgm:cxn modelId="{69B119FA-0C0F-CE4F-85AE-4ED9DFB74FF8}" type="presParOf" srcId="{F6616FD5-A118-F646-B1EF-759E28DA6D2F}" destId="{7EC446CB-C33A-964F-83B2-8F780FC99CCB}" srcOrd="3" destOrd="0" presId="urn:microsoft.com/office/officeart/2005/8/layout/hProcess6"/>
    <dgm:cxn modelId="{4DCBCBEF-B5B6-6C42-971B-75BBF039146D}" type="presParOf" srcId="{3E28A99C-CDCF-3740-8BF3-8C27A5E146A0}" destId="{1E20D69F-005C-9F44-8647-D7F7AD6AD1FA}" srcOrd="5" destOrd="0" presId="urn:microsoft.com/office/officeart/2005/8/layout/hProcess6"/>
    <dgm:cxn modelId="{77B28336-C8F4-E84B-88C2-6B39A54C3A88}" type="presParOf" srcId="{3E28A99C-CDCF-3740-8BF3-8C27A5E146A0}" destId="{15EF3F01-4E18-6C4B-9AF5-335D65E5D972}" srcOrd="6" destOrd="0" presId="urn:microsoft.com/office/officeart/2005/8/layout/hProcess6"/>
    <dgm:cxn modelId="{AEC5D094-51C6-2E43-BF88-854E1551B0A1}" type="presParOf" srcId="{15EF3F01-4E18-6C4B-9AF5-335D65E5D972}" destId="{841F215A-7493-3A4F-A41A-8F97071C1E54}" srcOrd="0" destOrd="0" presId="urn:microsoft.com/office/officeart/2005/8/layout/hProcess6"/>
    <dgm:cxn modelId="{AF3E186D-491E-0041-8B74-3F42F3849089}" type="presParOf" srcId="{15EF3F01-4E18-6C4B-9AF5-335D65E5D972}" destId="{B78A7BC2-EA64-B84A-BED4-43043A9C473C}" srcOrd="1" destOrd="0" presId="urn:microsoft.com/office/officeart/2005/8/layout/hProcess6"/>
    <dgm:cxn modelId="{F1D0E6B7-B330-C24B-BBF2-62AEE0486B6C}" type="presParOf" srcId="{15EF3F01-4E18-6C4B-9AF5-335D65E5D972}" destId="{68DBBE1B-6BE0-2845-B7B0-8F2765A84CCF}" srcOrd="2" destOrd="0" presId="urn:microsoft.com/office/officeart/2005/8/layout/hProcess6"/>
    <dgm:cxn modelId="{644F33D0-9A8A-D144-8DFA-E1B36DAD62E2}" type="presParOf" srcId="{15EF3F01-4E18-6C4B-9AF5-335D65E5D972}" destId="{A3D8578D-9DAF-A642-A64D-DAC7BB31BD9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8AD1F4-EB9B-8D4C-8330-A7FD24F71DA8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3FAAED-601C-2E42-A5D2-7D875446EB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7862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FFB5DB0-7631-C740-8B9A-54252701A623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6955A8-62FB-E247-BFB6-6D96B50CB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409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3882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1038822" algn="l" defTabSz="103882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2077642" algn="l" defTabSz="103882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3116464" algn="l" defTabSz="103882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4155282" algn="l" defTabSz="103882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5194102" algn="l" defTabSz="103882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6232922" algn="l" defTabSz="103882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7271744" algn="l" defTabSz="103882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8310564" algn="l" defTabSz="103882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8158809" y="4162944"/>
            <a:ext cx="2048699" cy="19642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999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363587" y="6120100"/>
            <a:ext cx="9594464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49" b="1" baseline="0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smtClean="0"/>
              <a:t>Break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363587" y="7094677"/>
            <a:ext cx="9594464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363587" y="7636253"/>
            <a:ext cx="9594464" cy="1261518"/>
          </a:xfrm>
          <a:prstGeom prst="rect">
            <a:avLst/>
          </a:prstGeom>
        </p:spPr>
        <p:txBody>
          <a:bodyPr vert="horz" lIns="0" tIns="121900" rIns="0" bIns="12190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675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 Slide Exampl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1" y="3558651"/>
            <a:ext cx="18288000" cy="569368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2" name="Oval 1"/>
          <p:cNvSpPr/>
          <p:nvPr userDrawn="1"/>
        </p:nvSpPr>
        <p:spPr>
          <a:xfrm>
            <a:off x="4648241" y="4439689"/>
            <a:ext cx="1097099" cy="146241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/>
            <a:endParaRPr lang="en-US" sz="3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52539" y="649160"/>
            <a:ext cx="16071851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49" b="1">
                <a:solidFill>
                  <a:schemeClr val="bg1">
                    <a:lumMod val="9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39" y="1623733"/>
            <a:ext cx="1607185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7" name="Oval 26"/>
          <p:cNvSpPr/>
          <p:nvPr userDrawn="1"/>
        </p:nvSpPr>
        <p:spPr>
          <a:xfrm>
            <a:off x="8789756" y="4439689"/>
            <a:ext cx="1097099" cy="146241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/>
            <a:endParaRPr lang="en-US" sz="3000" dirty="0"/>
          </a:p>
        </p:txBody>
      </p:sp>
      <p:sp>
        <p:nvSpPr>
          <p:cNvPr id="28" name="Oval 27"/>
          <p:cNvSpPr/>
          <p:nvPr userDrawn="1"/>
        </p:nvSpPr>
        <p:spPr>
          <a:xfrm>
            <a:off x="12932752" y="4439689"/>
            <a:ext cx="1097099" cy="146241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/>
            <a:endParaRPr lang="en-US" sz="3000" dirty="0"/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490079" y="4593641"/>
            <a:ext cx="1458944" cy="11025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749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3694085" y="5920645"/>
            <a:ext cx="3061561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694085" y="6650464"/>
            <a:ext cx="3061561" cy="13934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500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8616530" y="4593641"/>
            <a:ext cx="1458944" cy="11025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749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7849407" y="5920645"/>
            <a:ext cx="3061561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849407" y="6650464"/>
            <a:ext cx="3061561" cy="13934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500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12776062" y="4593641"/>
            <a:ext cx="1458944" cy="11025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749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11951199" y="5920645"/>
            <a:ext cx="3061561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1951199" y="6650464"/>
            <a:ext cx="3061561" cy="13934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500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661731" y="10212804"/>
            <a:ext cx="12984685" cy="209392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8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abo </a:t>
            </a:r>
            <a:r>
              <a:rPr lang="en-US" dirty="0" err="1" smtClean="0"/>
              <a:t>zacomic</a:t>
            </a:r>
            <a:r>
              <a:rPr lang="en-US" dirty="0" smtClean="0"/>
              <a:t> quam.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628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bar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52539" y="649160"/>
            <a:ext cx="16071851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49" b="1">
                <a:solidFill>
                  <a:schemeClr val="bg1">
                    <a:lumMod val="9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39" y="1623733"/>
            <a:ext cx="1607185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8874139" y="-284631"/>
            <a:ext cx="618224" cy="569262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>
            <a:off x="1" y="4695497"/>
            <a:ext cx="18288000" cy="5693686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152537" y="2963543"/>
            <a:ext cx="4982562" cy="742564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661731" y="10886344"/>
            <a:ext cx="12984685" cy="209392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800" b="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abo </a:t>
            </a:r>
            <a:r>
              <a:rPr lang="en-US" dirty="0" err="1" smtClean="0"/>
              <a:t>zacomic</a:t>
            </a:r>
            <a:r>
              <a:rPr lang="en-US" dirty="0" smtClean="0"/>
              <a:t> quam. 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424386" y="5778893"/>
            <a:ext cx="10800000" cy="41536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6424400" y="6363213"/>
            <a:ext cx="10801351" cy="31077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699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bar 2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52539" y="649160"/>
            <a:ext cx="16071851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49" b="1">
                <a:solidFill>
                  <a:schemeClr val="bg1">
                    <a:lumMod val="9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39" y="1623733"/>
            <a:ext cx="1607185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8874139" y="-284631"/>
            <a:ext cx="618224" cy="569262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>
            <a:off x="1" y="3098251"/>
            <a:ext cx="18288000" cy="742564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" y="3098251"/>
            <a:ext cx="6135096" cy="742564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784641" y="5240069"/>
            <a:ext cx="10439747" cy="41536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6784696" y="5824388"/>
            <a:ext cx="10441052" cy="20655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862863" y="8467028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8539701" y="8467028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10121263" y="8467028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1796862" y="8467028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13265510" y="8467028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152537" y="11194249"/>
            <a:ext cx="16073211" cy="127572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800" b="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abo </a:t>
            </a:r>
            <a:r>
              <a:rPr lang="en-US" dirty="0" err="1" smtClean="0"/>
              <a:t>zacomic</a:t>
            </a:r>
            <a:r>
              <a:rPr lang="en-US" dirty="0" smtClean="0"/>
              <a:t> quam.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432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bar 3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52539" y="649160"/>
            <a:ext cx="16071851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49" b="1">
                <a:solidFill>
                  <a:schemeClr val="bg1">
                    <a:lumMod val="9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39" y="1623733"/>
            <a:ext cx="1607185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8874139" y="-284631"/>
            <a:ext cx="618224" cy="569262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>
            <a:off x="1" y="3098251"/>
            <a:ext cx="18288000" cy="7425642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" y="3098251"/>
            <a:ext cx="6135096" cy="742564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582548" y="4893677"/>
            <a:ext cx="5153537" cy="41536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6582601" y="5477997"/>
            <a:ext cx="5153482" cy="22195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7001170" y="8060802"/>
            <a:ext cx="1080001" cy="1440000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7079392" y="8274588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8678007" y="8060802"/>
            <a:ext cx="1080001" cy="1440000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8756230" y="8274588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10259568" y="8060802"/>
            <a:ext cx="1080001" cy="14400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10337792" y="8274588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152537" y="11194249"/>
            <a:ext cx="16073211" cy="127572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800" b="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abo </a:t>
            </a:r>
            <a:r>
              <a:rPr lang="en-US" dirty="0" err="1" smtClean="0"/>
              <a:t>zacomic</a:t>
            </a:r>
            <a:r>
              <a:rPr lang="en-US" dirty="0" smtClean="0"/>
              <a:t> quam. 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12152905" y="3098251"/>
            <a:ext cx="6135096" cy="742564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67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152539" y="1813180"/>
            <a:ext cx="16071851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49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Iconic</a:t>
            </a:r>
            <a:r>
              <a:rPr lang="es-ES_tradnl" dirty="0" smtClean="0"/>
              <a:t> </a:t>
            </a:r>
            <a:r>
              <a:rPr lang="es-ES_tradnl" dirty="0" err="1" smtClean="0"/>
              <a:t>List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152539" y="2787753"/>
            <a:ext cx="1607185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452670" y="3996261"/>
            <a:ext cx="6013998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452670" y="4726081"/>
            <a:ext cx="6013998" cy="1640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11210380" y="3996261"/>
            <a:ext cx="6013998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1210380" y="4726081"/>
            <a:ext cx="6013998" cy="1640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2452670" y="6976531"/>
            <a:ext cx="6013998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2452670" y="7706349"/>
            <a:ext cx="6013998" cy="1640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11210380" y="6976531"/>
            <a:ext cx="6013998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1210380" y="7706349"/>
            <a:ext cx="6013998" cy="1640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2435738" y="9934219"/>
            <a:ext cx="6013998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2435738" y="10664037"/>
            <a:ext cx="6013998" cy="1640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11210380" y="9934219"/>
            <a:ext cx="6013998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11210380" y="10664037"/>
            <a:ext cx="6013998" cy="1640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666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152539" y="1813180"/>
            <a:ext cx="16071851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49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Numeric</a:t>
            </a:r>
            <a:r>
              <a:rPr lang="es-ES_tradnl" dirty="0" smtClean="0"/>
              <a:t> </a:t>
            </a:r>
            <a:r>
              <a:rPr lang="es-ES_tradnl" dirty="0" err="1" smtClean="0"/>
              <a:t>List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1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152539" y="2787753"/>
            <a:ext cx="1607185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247688" y="4029974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799" b="0">
                <a:solidFill>
                  <a:schemeClr val="accent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01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452670" y="3996261"/>
            <a:ext cx="6013998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452670" y="4726081"/>
            <a:ext cx="6013998" cy="1640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0005398" y="4029974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799" b="0">
                <a:solidFill>
                  <a:schemeClr val="accent2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02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11210380" y="3996261"/>
            <a:ext cx="6013998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1210380" y="4726081"/>
            <a:ext cx="6013998" cy="1640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1247688" y="7010240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799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03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2452670" y="6976531"/>
            <a:ext cx="6013998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2452670" y="7706349"/>
            <a:ext cx="6013998" cy="1640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10005398" y="7010240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799" b="0">
                <a:solidFill>
                  <a:schemeClr val="accent4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04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11210380" y="6976531"/>
            <a:ext cx="6013998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1210380" y="7706349"/>
            <a:ext cx="6013998" cy="1640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230753" y="9967928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799" b="0">
                <a:solidFill>
                  <a:schemeClr val="accent5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05</a:t>
            </a:r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2435738" y="9934219"/>
            <a:ext cx="6013998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2435738" y="10664037"/>
            <a:ext cx="6013998" cy="1640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10005398" y="9967928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799" b="0">
                <a:solidFill>
                  <a:schemeClr val="accent6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06</a:t>
            </a:r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11210380" y="9934219"/>
            <a:ext cx="6013998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11210380" y="10664037"/>
            <a:ext cx="6013998" cy="1640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522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152539" y="1813180"/>
            <a:ext cx="16071851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49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Numeric</a:t>
            </a:r>
            <a:r>
              <a:rPr lang="es-ES_tradnl" dirty="0" smtClean="0"/>
              <a:t> </a:t>
            </a:r>
            <a:r>
              <a:rPr lang="es-ES_tradnl" dirty="0" err="1" smtClean="0"/>
              <a:t>List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2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152539" y="2787753"/>
            <a:ext cx="1607185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081756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ircle data 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 userDrawn="1"/>
        </p:nvSpPr>
        <p:spPr>
          <a:xfrm>
            <a:off x="1" y="-1"/>
            <a:ext cx="18288000" cy="69662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/>
          </a:p>
        </p:txBody>
      </p:sp>
      <p:sp>
        <p:nvSpPr>
          <p:cNvPr id="6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152539" y="1813180"/>
            <a:ext cx="16071851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49" b="1" baseline="0">
                <a:solidFill>
                  <a:schemeClr val="bg1">
                    <a:lumMod val="9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Numeric</a:t>
            </a:r>
            <a:r>
              <a:rPr lang="es-ES_tradnl" dirty="0" smtClean="0"/>
              <a:t> </a:t>
            </a:r>
            <a:r>
              <a:rPr lang="es-ES_tradnl" dirty="0" err="1" smtClean="0"/>
              <a:t>List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2</a:t>
            </a:r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152539" y="2787753"/>
            <a:ext cx="1607185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835595" y="4974448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7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673155" y="5899561"/>
            <a:ext cx="3292669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7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673155" y="6629380"/>
            <a:ext cx="3292669" cy="19148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</a:t>
            </a:r>
            <a:r>
              <a:rPr lang="en-US" dirty="0" err="1" smtClean="0"/>
              <a:t>pulvinar</a:t>
            </a:r>
            <a:r>
              <a:rPr lang="en-US" dirty="0" smtClean="0"/>
              <a:t> quam.</a:t>
            </a:r>
            <a:endParaRPr lang="en-US" dirty="0"/>
          </a:p>
        </p:txBody>
      </p:sp>
      <p:sp>
        <p:nvSpPr>
          <p:cNvPr id="75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733187" y="4974448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76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5570745" y="5899561"/>
            <a:ext cx="3292669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77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5570745" y="6629380"/>
            <a:ext cx="3292669" cy="19148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</a:t>
            </a:r>
            <a:r>
              <a:rPr lang="en-US" dirty="0" err="1" smtClean="0"/>
              <a:t>pulvinar</a:t>
            </a:r>
            <a:r>
              <a:rPr lang="en-US" dirty="0" smtClean="0"/>
              <a:t> quam.</a:t>
            </a:r>
            <a:endParaRPr lang="en-US" dirty="0"/>
          </a:p>
        </p:txBody>
      </p:sp>
      <p:sp>
        <p:nvSpPr>
          <p:cNvPr id="79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10688520" y="4974448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80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9526080" y="5899561"/>
            <a:ext cx="3292669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81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9526080" y="6629380"/>
            <a:ext cx="3292669" cy="19148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</a:t>
            </a:r>
            <a:r>
              <a:rPr lang="en-US" dirty="0" err="1" smtClean="0"/>
              <a:t>pulvinar</a:t>
            </a:r>
            <a:r>
              <a:rPr lang="en-US" dirty="0" smtClean="0"/>
              <a:t> quam.</a:t>
            </a:r>
            <a:endParaRPr lang="en-US" dirty="0"/>
          </a:p>
        </p:txBody>
      </p:sp>
      <p:sp>
        <p:nvSpPr>
          <p:cNvPr id="83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14600360" y="4974448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84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13437921" y="5899561"/>
            <a:ext cx="3292669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85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3437921" y="6629380"/>
            <a:ext cx="3292669" cy="19148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</a:t>
            </a:r>
            <a:r>
              <a:rPr lang="en-US" dirty="0" err="1" smtClean="0"/>
              <a:t>pulvinar</a:t>
            </a:r>
            <a:r>
              <a:rPr lang="en-US" dirty="0" smtClean="0"/>
              <a:t> quam.</a:t>
            </a:r>
            <a:endParaRPr lang="en-US" dirty="0"/>
          </a:p>
        </p:txBody>
      </p:sp>
      <p:sp>
        <p:nvSpPr>
          <p:cNvPr id="86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3741221" y="10192482"/>
            <a:ext cx="10800000" cy="51750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87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3741221" y="10891001"/>
            <a:ext cx="10800000" cy="41536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88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1305841" y="11439943"/>
            <a:ext cx="15971056" cy="156885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429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am memb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52539" y="649160"/>
            <a:ext cx="16071851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49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Three</a:t>
            </a:r>
            <a:r>
              <a:rPr lang="es-ES_tradnl" dirty="0" smtClean="0"/>
              <a:t> </a:t>
            </a:r>
            <a:r>
              <a:rPr lang="es-ES_tradnl" dirty="0" err="1" smtClean="0"/>
              <a:t>team</a:t>
            </a:r>
            <a:r>
              <a:rPr lang="es-ES_tradnl" dirty="0" smtClean="0"/>
              <a:t> </a:t>
            </a:r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39" y="1623733"/>
            <a:ext cx="1607185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8874139" y="-284631"/>
            <a:ext cx="618224" cy="569262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9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152529" y="3002838"/>
            <a:ext cx="4943474" cy="593796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9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672267" y="3002838"/>
            <a:ext cx="4943474" cy="593796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98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2280915" y="3002838"/>
            <a:ext cx="4943474" cy="593796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152525" y="9187359"/>
            <a:ext cx="4943477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152529" y="9666273"/>
            <a:ext cx="4943474" cy="8099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800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Member Position in the Company</a:t>
            </a:r>
            <a:endParaRPr lang="en-US" dirty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672263" y="9187359"/>
            <a:ext cx="4943477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marR="0" indent="0" algn="ctr" defTabSz="77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marL="0" marR="0" lvl="0" indent="0" algn="ctr" defTabSz="77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672267" y="9666273"/>
            <a:ext cx="4943474" cy="8099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800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Member Position in the Company</a:t>
            </a:r>
            <a:endParaRPr lang="en-US" dirty="0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12280911" y="9187359"/>
            <a:ext cx="4943477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280915" y="9666273"/>
            <a:ext cx="4943474" cy="8099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800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Member Position in the Company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152529" y="10501644"/>
            <a:ext cx="4943474" cy="11937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A short description or history about this team member in the company.</a:t>
            </a:r>
            <a:endParaRPr lang="en-US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672267" y="10501644"/>
            <a:ext cx="4943474" cy="11937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A short description or history about this team member in the company.</a:t>
            </a:r>
            <a:endParaRPr lang="en-US" dirty="0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12280915" y="10501644"/>
            <a:ext cx="4943474" cy="11937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A short description or history about this team member in the company.</a:t>
            </a:r>
            <a:endParaRPr lang="en-US" dirty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165849" y="11695398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3082951" y="11695398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4000053" y="11695398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8073147" y="11695398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8990249" y="11695398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9907355" y="11695398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13356344" y="11695398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14273450" y="11695398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15190555" y="11695398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806709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am memb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52539" y="649160"/>
            <a:ext cx="16071851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49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Four</a:t>
            </a:r>
            <a:r>
              <a:rPr lang="es-ES_tradnl" dirty="0" smtClean="0"/>
              <a:t> </a:t>
            </a:r>
            <a:r>
              <a:rPr lang="es-ES_tradnl" dirty="0" err="1" smtClean="0"/>
              <a:t>team</a:t>
            </a:r>
            <a:r>
              <a:rPr lang="es-ES_tradnl" dirty="0" smtClean="0"/>
              <a:t> </a:t>
            </a:r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39" y="1623733"/>
            <a:ext cx="1607185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8874139" y="-284631"/>
            <a:ext cx="618224" cy="569262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13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152529" y="3002838"/>
            <a:ext cx="3978274" cy="593796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39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5182655" y="3002838"/>
            <a:ext cx="3978274" cy="593796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40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9204486" y="3002838"/>
            <a:ext cx="3978274" cy="593796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41" name="Picture Placeholder 2"/>
          <p:cNvSpPr>
            <a:spLocks noGrp="1"/>
          </p:cNvSpPr>
          <p:nvPr>
            <p:ph type="pic" sz="quarter" idx="46"/>
          </p:nvPr>
        </p:nvSpPr>
        <p:spPr>
          <a:xfrm>
            <a:off x="13246103" y="3002838"/>
            <a:ext cx="3978274" cy="593796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4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152523" y="9187359"/>
            <a:ext cx="3978277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4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152529" y="9666273"/>
            <a:ext cx="3978274" cy="8099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800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Member Position in the Company</a:t>
            </a:r>
            <a:endParaRPr lang="en-US" dirty="0"/>
          </a:p>
        </p:txBody>
      </p:sp>
      <p:sp>
        <p:nvSpPr>
          <p:cNvPr id="14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152529" y="10501645"/>
            <a:ext cx="3978274" cy="12840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A short description or history about this team member in the company.</a:t>
            </a:r>
            <a:endParaRPr lang="en-US" dirty="0"/>
          </a:p>
        </p:txBody>
      </p:sp>
      <p:sp>
        <p:nvSpPr>
          <p:cNvPr id="145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5182652" y="9187359"/>
            <a:ext cx="3978277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46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5182655" y="9666273"/>
            <a:ext cx="3978274" cy="8099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800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Member Position in the Company</a:t>
            </a:r>
            <a:endParaRPr lang="en-US" dirty="0"/>
          </a:p>
        </p:txBody>
      </p:sp>
      <p:sp>
        <p:nvSpPr>
          <p:cNvPr id="147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5182655" y="10501645"/>
            <a:ext cx="3978274" cy="12840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A short description or history about this team member in the company.</a:t>
            </a:r>
            <a:endParaRPr lang="en-US" dirty="0"/>
          </a:p>
        </p:txBody>
      </p:sp>
      <p:sp>
        <p:nvSpPr>
          <p:cNvPr id="148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9204484" y="9187359"/>
            <a:ext cx="3978277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4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9204486" y="9666273"/>
            <a:ext cx="3978274" cy="8099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800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Member Position in the Company</a:t>
            </a:r>
            <a:endParaRPr lang="en-US" dirty="0"/>
          </a:p>
        </p:txBody>
      </p:sp>
      <p:sp>
        <p:nvSpPr>
          <p:cNvPr id="15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204486" y="10501645"/>
            <a:ext cx="3978274" cy="12840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A short description or history about this team member in the company.</a:t>
            </a:r>
            <a:endParaRPr lang="en-US" dirty="0"/>
          </a:p>
        </p:txBody>
      </p:sp>
      <p:sp>
        <p:nvSpPr>
          <p:cNvPr id="151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13246100" y="9187359"/>
            <a:ext cx="3978277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52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13246103" y="9666273"/>
            <a:ext cx="3978274" cy="8099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800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Member Position in the Company</a:t>
            </a:r>
            <a:endParaRPr lang="en-US" dirty="0"/>
          </a:p>
        </p:txBody>
      </p:sp>
      <p:sp>
        <p:nvSpPr>
          <p:cNvPr id="153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13246103" y="10501645"/>
            <a:ext cx="3978274" cy="12840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A short description or history about this team member in the company.</a:t>
            </a:r>
            <a:endParaRPr lang="en-US" dirty="0"/>
          </a:p>
        </p:txBody>
      </p:sp>
      <p:sp>
        <p:nvSpPr>
          <p:cNvPr id="154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1810234" y="11808292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55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2727336" y="11808292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56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3644442" y="11808292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57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5823428" y="11808292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58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6740533" y="11808292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59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7657635" y="11808292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60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9879127" y="11808292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61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10796233" y="11808292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62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11713335" y="11808292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63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13937675" y="11808292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64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14854781" y="11808292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65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15771883" y="11808292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881907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ck Slid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152538" y="3899790"/>
            <a:ext cx="2048699" cy="19642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999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152535" y="5995204"/>
            <a:ext cx="5288043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49" b="1" baseline="0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smtClean="0"/>
              <a:t>Break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152535" y="6969781"/>
            <a:ext cx="5288043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7" name="Rectangle 6"/>
          <p:cNvSpPr/>
          <p:nvPr userDrawn="1"/>
        </p:nvSpPr>
        <p:spPr>
          <a:xfrm rot="18083416">
            <a:off x="5475804" y="5877739"/>
            <a:ext cx="18239862" cy="1992470"/>
          </a:xfrm>
          <a:custGeom>
            <a:avLst/>
            <a:gdLst>
              <a:gd name="connsiteX0" fmla="*/ 0 w 20143506"/>
              <a:gd name="connsiteY0" fmla="*/ 0 h 2641600"/>
              <a:gd name="connsiteX1" fmla="*/ 20143506 w 20143506"/>
              <a:gd name="connsiteY1" fmla="*/ 0 h 2641600"/>
              <a:gd name="connsiteX2" fmla="*/ 20143506 w 20143506"/>
              <a:gd name="connsiteY2" fmla="*/ 2641600 h 2641600"/>
              <a:gd name="connsiteX3" fmla="*/ 0 w 20143506"/>
              <a:gd name="connsiteY3" fmla="*/ 2641600 h 2641600"/>
              <a:gd name="connsiteX4" fmla="*/ 0 w 20143506"/>
              <a:gd name="connsiteY4" fmla="*/ 0 h 2641600"/>
              <a:gd name="connsiteX0" fmla="*/ 0 w 20143506"/>
              <a:gd name="connsiteY0" fmla="*/ 0 h 2641600"/>
              <a:gd name="connsiteX1" fmla="*/ 20143506 w 20143506"/>
              <a:gd name="connsiteY1" fmla="*/ 0 h 2641600"/>
              <a:gd name="connsiteX2" fmla="*/ 20143506 w 20143506"/>
              <a:gd name="connsiteY2" fmla="*/ 2641600 h 2641600"/>
              <a:gd name="connsiteX3" fmla="*/ 1572528 w 20143506"/>
              <a:gd name="connsiteY3" fmla="*/ 2634250 h 2641600"/>
              <a:gd name="connsiteX4" fmla="*/ 0 w 20143506"/>
              <a:gd name="connsiteY4" fmla="*/ 0 h 2641600"/>
              <a:gd name="connsiteX0" fmla="*/ 0 w 20143506"/>
              <a:gd name="connsiteY0" fmla="*/ 13230 h 2654830"/>
              <a:gd name="connsiteX1" fmla="*/ 16654103 w 20143506"/>
              <a:gd name="connsiteY1" fmla="*/ 0 h 2654830"/>
              <a:gd name="connsiteX2" fmla="*/ 20143506 w 20143506"/>
              <a:gd name="connsiteY2" fmla="*/ 2654830 h 2654830"/>
              <a:gd name="connsiteX3" fmla="*/ 1572528 w 20143506"/>
              <a:gd name="connsiteY3" fmla="*/ 2647480 h 2654830"/>
              <a:gd name="connsiteX4" fmla="*/ 0 w 20143506"/>
              <a:gd name="connsiteY4" fmla="*/ 13230 h 2654830"/>
              <a:gd name="connsiteX0" fmla="*/ 0 w 18239862"/>
              <a:gd name="connsiteY0" fmla="*/ 13230 h 2655933"/>
              <a:gd name="connsiteX1" fmla="*/ 16654103 w 18239862"/>
              <a:gd name="connsiteY1" fmla="*/ 0 h 2655933"/>
              <a:gd name="connsiteX2" fmla="*/ 18239862 w 18239862"/>
              <a:gd name="connsiteY2" fmla="*/ 2655933 h 2655933"/>
              <a:gd name="connsiteX3" fmla="*/ 1572528 w 18239862"/>
              <a:gd name="connsiteY3" fmla="*/ 2647480 h 2655933"/>
              <a:gd name="connsiteX4" fmla="*/ 0 w 18239862"/>
              <a:gd name="connsiteY4" fmla="*/ 13230 h 265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9862" h="2655933">
                <a:moveTo>
                  <a:pt x="0" y="13230"/>
                </a:moveTo>
                <a:lnTo>
                  <a:pt x="16654103" y="0"/>
                </a:lnTo>
                <a:lnTo>
                  <a:pt x="18239862" y="2655933"/>
                </a:lnTo>
                <a:lnTo>
                  <a:pt x="1572528" y="2647480"/>
                </a:lnTo>
                <a:lnTo>
                  <a:pt x="0" y="1323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/>
            <a:endParaRPr lang="en-US" sz="3000" dirty="0"/>
          </a:p>
        </p:txBody>
      </p:sp>
      <p:sp>
        <p:nvSpPr>
          <p:cNvPr id="8" name="Rectangle 6"/>
          <p:cNvSpPr/>
          <p:nvPr userDrawn="1"/>
        </p:nvSpPr>
        <p:spPr>
          <a:xfrm rot="18083416">
            <a:off x="7805908" y="6519288"/>
            <a:ext cx="17375138" cy="941516"/>
          </a:xfrm>
          <a:custGeom>
            <a:avLst/>
            <a:gdLst>
              <a:gd name="connsiteX0" fmla="*/ 0 w 20143506"/>
              <a:gd name="connsiteY0" fmla="*/ 0 h 2641600"/>
              <a:gd name="connsiteX1" fmla="*/ 20143506 w 20143506"/>
              <a:gd name="connsiteY1" fmla="*/ 0 h 2641600"/>
              <a:gd name="connsiteX2" fmla="*/ 20143506 w 20143506"/>
              <a:gd name="connsiteY2" fmla="*/ 2641600 h 2641600"/>
              <a:gd name="connsiteX3" fmla="*/ 0 w 20143506"/>
              <a:gd name="connsiteY3" fmla="*/ 2641600 h 2641600"/>
              <a:gd name="connsiteX4" fmla="*/ 0 w 20143506"/>
              <a:gd name="connsiteY4" fmla="*/ 0 h 2641600"/>
              <a:gd name="connsiteX0" fmla="*/ 0 w 20143506"/>
              <a:gd name="connsiteY0" fmla="*/ 0 h 2641600"/>
              <a:gd name="connsiteX1" fmla="*/ 20143506 w 20143506"/>
              <a:gd name="connsiteY1" fmla="*/ 0 h 2641600"/>
              <a:gd name="connsiteX2" fmla="*/ 20143506 w 20143506"/>
              <a:gd name="connsiteY2" fmla="*/ 2641600 h 2641600"/>
              <a:gd name="connsiteX3" fmla="*/ 1572528 w 20143506"/>
              <a:gd name="connsiteY3" fmla="*/ 2634250 h 2641600"/>
              <a:gd name="connsiteX4" fmla="*/ 0 w 20143506"/>
              <a:gd name="connsiteY4" fmla="*/ 0 h 2641600"/>
              <a:gd name="connsiteX0" fmla="*/ 0 w 20143506"/>
              <a:gd name="connsiteY0" fmla="*/ 13230 h 2654830"/>
              <a:gd name="connsiteX1" fmla="*/ 16654103 w 20143506"/>
              <a:gd name="connsiteY1" fmla="*/ 0 h 2654830"/>
              <a:gd name="connsiteX2" fmla="*/ 20143506 w 20143506"/>
              <a:gd name="connsiteY2" fmla="*/ 2654830 h 2654830"/>
              <a:gd name="connsiteX3" fmla="*/ 1572528 w 20143506"/>
              <a:gd name="connsiteY3" fmla="*/ 2647480 h 2654830"/>
              <a:gd name="connsiteX4" fmla="*/ 0 w 20143506"/>
              <a:gd name="connsiteY4" fmla="*/ 13230 h 2654830"/>
              <a:gd name="connsiteX0" fmla="*/ 0 w 18239862"/>
              <a:gd name="connsiteY0" fmla="*/ 13230 h 2655933"/>
              <a:gd name="connsiteX1" fmla="*/ 16654103 w 18239862"/>
              <a:gd name="connsiteY1" fmla="*/ 0 h 2655933"/>
              <a:gd name="connsiteX2" fmla="*/ 18239862 w 18239862"/>
              <a:gd name="connsiteY2" fmla="*/ 2655933 h 2655933"/>
              <a:gd name="connsiteX3" fmla="*/ 1572528 w 18239862"/>
              <a:gd name="connsiteY3" fmla="*/ 2647480 h 2655933"/>
              <a:gd name="connsiteX4" fmla="*/ 0 w 18239862"/>
              <a:gd name="connsiteY4" fmla="*/ 13230 h 2655933"/>
              <a:gd name="connsiteX0" fmla="*/ 0 w 17375137"/>
              <a:gd name="connsiteY0" fmla="*/ 13230 h 2647480"/>
              <a:gd name="connsiteX1" fmla="*/ 16654103 w 17375137"/>
              <a:gd name="connsiteY1" fmla="*/ 0 h 2647480"/>
              <a:gd name="connsiteX2" fmla="*/ 17375137 w 17375137"/>
              <a:gd name="connsiteY2" fmla="*/ 1189979 h 2647480"/>
              <a:gd name="connsiteX3" fmla="*/ 1572528 w 17375137"/>
              <a:gd name="connsiteY3" fmla="*/ 2647480 h 2647480"/>
              <a:gd name="connsiteX4" fmla="*/ 0 w 17375137"/>
              <a:gd name="connsiteY4" fmla="*/ 13230 h 2647480"/>
              <a:gd name="connsiteX0" fmla="*/ 0 w 17375137"/>
              <a:gd name="connsiteY0" fmla="*/ 13230 h 1255027"/>
              <a:gd name="connsiteX1" fmla="*/ 16654103 w 17375137"/>
              <a:gd name="connsiteY1" fmla="*/ 0 h 1255027"/>
              <a:gd name="connsiteX2" fmla="*/ 17375137 w 17375137"/>
              <a:gd name="connsiteY2" fmla="*/ 1189979 h 1255027"/>
              <a:gd name="connsiteX3" fmla="*/ 782405 w 17375137"/>
              <a:gd name="connsiteY3" fmla="*/ 1255027 h 1255027"/>
              <a:gd name="connsiteX4" fmla="*/ 0 w 17375137"/>
              <a:gd name="connsiteY4" fmla="*/ 13230 h 125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75137" h="1255027">
                <a:moveTo>
                  <a:pt x="0" y="13230"/>
                </a:moveTo>
                <a:lnTo>
                  <a:pt x="16654103" y="0"/>
                </a:lnTo>
                <a:lnTo>
                  <a:pt x="17375137" y="1189979"/>
                </a:lnTo>
                <a:lnTo>
                  <a:pt x="782405" y="1255027"/>
                </a:lnTo>
                <a:lnTo>
                  <a:pt x="0" y="1323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/>
            <a:endParaRPr lang="en-US" sz="300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152536" y="7511358"/>
            <a:ext cx="9594464" cy="2216844"/>
          </a:xfrm>
          <a:prstGeom prst="rect">
            <a:avLst/>
          </a:prstGeom>
        </p:spPr>
        <p:txBody>
          <a:bodyPr vert="horz" lIns="0" tIns="121900" rIns="0" bIns="12190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271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team memb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52539" y="649160"/>
            <a:ext cx="16071851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49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Five</a:t>
            </a:r>
            <a:r>
              <a:rPr lang="es-ES_tradnl" dirty="0" smtClean="0"/>
              <a:t> </a:t>
            </a:r>
            <a:r>
              <a:rPr lang="es-ES_tradnl" dirty="0" err="1" smtClean="0"/>
              <a:t>team</a:t>
            </a:r>
            <a:r>
              <a:rPr lang="es-ES_tradnl" dirty="0" smtClean="0"/>
              <a:t> </a:t>
            </a:r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39" y="1623733"/>
            <a:ext cx="1607185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8874139" y="-284631"/>
            <a:ext cx="618224" cy="569262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16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152529" y="3002838"/>
            <a:ext cx="3083528" cy="593796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66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4369861" y="3002838"/>
            <a:ext cx="3083528" cy="593796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67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7604128" y="3002838"/>
            <a:ext cx="3083528" cy="593796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68" name="Picture Placeholder 2"/>
          <p:cNvSpPr>
            <a:spLocks noGrp="1"/>
          </p:cNvSpPr>
          <p:nvPr>
            <p:ph type="pic" sz="quarter" idx="46"/>
          </p:nvPr>
        </p:nvSpPr>
        <p:spPr>
          <a:xfrm>
            <a:off x="10872262" y="3002838"/>
            <a:ext cx="3083528" cy="593796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69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14138157" y="3002838"/>
            <a:ext cx="3083528" cy="593796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7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152529" y="9187359"/>
            <a:ext cx="308353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152529" y="9666273"/>
            <a:ext cx="3083528" cy="8099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800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Member Position</a:t>
            </a:r>
            <a:endParaRPr lang="en-US" dirty="0"/>
          </a:p>
        </p:txBody>
      </p:sp>
      <p:sp>
        <p:nvSpPr>
          <p:cNvPr id="172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152529" y="10501645"/>
            <a:ext cx="3083528" cy="12840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A short description or history about this team member</a:t>
            </a:r>
            <a:endParaRPr lang="en-US" dirty="0"/>
          </a:p>
        </p:txBody>
      </p:sp>
      <p:sp>
        <p:nvSpPr>
          <p:cNvPr id="173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4369863" y="9187359"/>
            <a:ext cx="308353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4369861" y="9666273"/>
            <a:ext cx="3083528" cy="8099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800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Member Position</a:t>
            </a:r>
            <a:endParaRPr lang="en-US" dirty="0"/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4369861" y="10501645"/>
            <a:ext cx="3083528" cy="12840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A short description or history about this team member</a:t>
            </a:r>
            <a:endParaRPr lang="en-US" dirty="0"/>
          </a:p>
        </p:txBody>
      </p:sp>
      <p:sp>
        <p:nvSpPr>
          <p:cNvPr id="176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7604128" y="9187359"/>
            <a:ext cx="308353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77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7604128" y="9666273"/>
            <a:ext cx="3083528" cy="8099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800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Member Position</a:t>
            </a:r>
            <a:endParaRPr lang="en-US" dirty="0"/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7604128" y="10501645"/>
            <a:ext cx="3083528" cy="12840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A short description or history about this team member</a:t>
            </a:r>
            <a:endParaRPr lang="en-US" dirty="0"/>
          </a:p>
        </p:txBody>
      </p:sp>
      <p:sp>
        <p:nvSpPr>
          <p:cNvPr id="179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10872264" y="9187359"/>
            <a:ext cx="308353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10872262" y="9666273"/>
            <a:ext cx="3083528" cy="8099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800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Member Position</a:t>
            </a:r>
            <a:endParaRPr lang="en-US" dirty="0"/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10872262" y="10501645"/>
            <a:ext cx="3083528" cy="12840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A short description or history about this team member</a:t>
            </a:r>
            <a:endParaRPr lang="en-US" dirty="0"/>
          </a:p>
        </p:txBody>
      </p:sp>
      <p:sp>
        <p:nvSpPr>
          <p:cNvPr id="182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14138157" y="9187359"/>
            <a:ext cx="308353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14138157" y="9666273"/>
            <a:ext cx="3083528" cy="8099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800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Member Position</a:t>
            </a:r>
            <a:endParaRPr lang="en-US" dirty="0"/>
          </a:p>
        </p:txBody>
      </p:sp>
      <p:sp>
        <p:nvSpPr>
          <p:cNvPr id="18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14138157" y="10501645"/>
            <a:ext cx="3083528" cy="12840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A short description or history about this team member</a:t>
            </a:r>
            <a:endParaRPr lang="en-US" dirty="0"/>
          </a:p>
        </p:txBody>
      </p:sp>
      <p:sp>
        <p:nvSpPr>
          <p:cNvPr id="185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1369955" y="11808292"/>
            <a:ext cx="760957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86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2287059" y="11808292"/>
            <a:ext cx="760957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87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3204163" y="11808292"/>
            <a:ext cx="760957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88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4587287" y="11808292"/>
            <a:ext cx="760957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89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5504390" y="11808292"/>
            <a:ext cx="760957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0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6421496" y="11808292"/>
            <a:ext cx="760957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1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7821552" y="11808292"/>
            <a:ext cx="760957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2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8738657" y="11808292"/>
            <a:ext cx="760957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3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9655760" y="11808292"/>
            <a:ext cx="760957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4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11089686" y="11808292"/>
            <a:ext cx="760957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5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12006792" y="11808292"/>
            <a:ext cx="760957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6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12923894" y="11808292"/>
            <a:ext cx="760957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7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14355581" y="11808292"/>
            <a:ext cx="760957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8" name="Text Placeholder 7"/>
          <p:cNvSpPr>
            <a:spLocks noGrp="1"/>
          </p:cNvSpPr>
          <p:nvPr>
            <p:ph type="body" sz="quarter" idx="58" hasCustomPrompt="1"/>
          </p:nvPr>
        </p:nvSpPr>
        <p:spPr>
          <a:xfrm>
            <a:off x="15272685" y="11808292"/>
            <a:ext cx="760957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9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16189789" y="11808292"/>
            <a:ext cx="760957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46447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team memb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152539" y="1813180"/>
            <a:ext cx="16071851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49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Six</a:t>
            </a:r>
            <a:r>
              <a:rPr lang="es-ES_tradnl" dirty="0" smtClean="0"/>
              <a:t> </a:t>
            </a:r>
            <a:r>
              <a:rPr lang="es-ES_tradnl" dirty="0" err="1" smtClean="0"/>
              <a:t>team</a:t>
            </a:r>
            <a:r>
              <a:rPr lang="es-ES_tradnl" dirty="0" smtClean="0"/>
              <a:t> </a:t>
            </a:r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152539" y="2787753"/>
            <a:ext cx="1607185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10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943756" y="3996261"/>
            <a:ext cx="6013998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2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943756" y="4726080"/>
            <a:ext cx="6013998" cy="96352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</a:t>
            </a:r>
            <a:r>
              <a:rPr lang="en-US" dirty="0" err="1" smtClean="0"/>
              <a:t>pulvinar</a:t>
            </a:r>
            <a:r>
              <a:rPr lang="en-US" dirty="0" smtClean="0"/>
              <a:t> quam.</a:t>
            </a:r>
            <a:endParaRPr lang="en-US" dirty="0"/>
          </a:p>
        </p:txBody>
      </p:sp>
      <p:sp>
        <p:nvSpPr>
          <p:cNvPr id="212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2943754" y="5689697"/>
            <a:ext cx="917105" cy="67722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13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3860860" y="5689697"/>
            <a:ext cx="917105" cy="67722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14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4777962" y="5689697"/>
            <a:ext cx="917105" cy="67722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15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11210380" y="3996261"/>
            <a:ext cx="6013998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1210380" y="4726080"/>
            <a:ext cx="6013998" cy="96352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</a:t>
            </a:r>
            <a:r>
              <a:rPr lang="en-US" dirty="0" err="1" smtClean="0"/>
              <a:t>pulvinar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17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11210380" y="5689697"/>
            <a:ext cx="917105" cy="67722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18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12127482" y="5689697"/>
            <a:ext cx="917105" cy="67722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19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13044588" y="5689697"/>
            <a:ext cx="917105" cy="67722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20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2943756" y="6750753"/>
            <a:ext cx="6013998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2943756" y="7480568"/>
            <a:ext cx="6013998" cy="96352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</a:t>
            </a:r>
            <a:r>
              <a:rPr lang="en-US" dirty="0" err="1" smtClean="0"/>
              <a:t>pulvinar</a:t>
            </a:r>
            <a:r>
              <a:rPr lang="en-US" dirty="0" smtClean="0"/>
              <a:t> quam.</a:t>
            </a:r>
            <a:endParaRPr lang="en-US" dirty="0"/>
          </a:p>
        </p:txBody>
      </p:sp>
      <p:sp>
        <p:nvSpPr>
          <p:cNvPr id="222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2943754" y="8444089"/>
            <a:ext cx="917105" cy="67722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2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3860860" y="8444089"/>
            <a:ext cx="917105" cy="67722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24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4777962" y="8444089"/>
            <a:ext cx="917105" cy="67722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25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11210380" y="6750753"/>
            <a:ext cx="6013998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11210380" y="7480568"/>
            <a:ext cx="6013998" cy="96352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vitae.</a:t>
            </a:r>
            <a:endParaRPr lang="en-US" dirty="0"/>
          </a:p>
        </p:txBody>
      </p:sp>
      <p:sp>
        <p:nvSpPr>
          <p:cNvPr id="227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11210380" y="8444089"/>
            <a:ext cx="917105" cy="67722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28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12127482" y="8444089"/>
            <a:ext cx="917105" cy="67722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29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13044588" y="8444089"/>
            <a:ext cx="917105" cy="67722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30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2943756" y="9572977"/>
            <a:ext cx="6013998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2943756" y="10302792"/>
            <a:ext cx="6013998" cy="96352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</a:t>
            </a:r>
            <a:r>
              <a:rPr lang="en-US" dirty="0" err="1" smtClean="0"/>
              <a:t>pulvinar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32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2943754" y="11266409"/>
            <a:ext cx="917105" cy="67722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33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3860860" y="11266409"/>
            <a:ext cx="917105" cy="67722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34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4777962" y="11266409"/>
            <a:ext cx="917105" cy="67722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35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1210380" y="9572977"/>
            <a:ext cx="6013998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marR="0" indent="0" algn="l" defTabSz="77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marL="0" marR="0" lvl="0" indent="0" algn="l" defTabSz="77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  <a:p>
            <a:pPr lvl="0"/>
            <a:endParaRPr lang="es-ES_tradnl" dirty="0" smtClean="0"/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11210380" y="10302792"/>
            <a:ext cx="6013998" cy="96352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</a:t>
            </a:r>
            <a:r>
              <a:rPr lang="en-US" dirty="0" err="1" smtClean="0"/>
              <a:t>pulvinar</a:t>
            </a:r>
            <a:r>
              <a:rPr lang="en-US" dirty="0" smtClean="0"/>
              <a:t> quam.</a:t>
            </a:r>
            <a:endParaRPr lang="en-US" dirty="0"/>
          </a:p>
        </p:txBody>
      </p:sp>
      <p:sp>
        <p:nvSpPr>
          <p:cNvPr id="237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11210380" y="11266409"/>
            <a:ext cx="917105" cy="67722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38" name="Text Placeholder 7"/>
          <p:cNvSpPr>
            <a:spLocks noGrp="1"/>
          </p:cNvSpPr>
          <p:nvPr>
            <p:ph type="body" sz="quarter" idx="48" hasCustomPrompt="1"/>
          </p:nvPr>
        </p:nvSpPr>
        <p:spPr>
          <a:xfrm>
            <a:off x="12127482" y="11266409"/>
            <a:ext cx="917105" cy="67722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39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13044588" y="11266409"/>
            <a:ext cx="917105" cy="67722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4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152532" y="3996257"/>
            <a:ext cx="1556804" cy="237066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41" name="Picture Placeholder 2"/>
          <p:cNvSpPr>
            <a:spLocks noGrp="1"/>
          </p:cNvSpPr>
          <p:nvPr>
            <p:ph type="pic" sz="quarter" idx="50"/>
          </p:nvPr>
        </p:nvSpPr>
        <p:spPr>
          <a:xfrm>
            <a:off x="9432929" y="3996257"/>
            <a:ext cx="1556804" cy="237066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42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1152532" y="6750745"/>
            <a:ext cx="1556804" cy="237066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43" name="Picture Placeholder 2"/>
          <p:cNvSpPr>
            <a:spLocks noGrp="1"/>
          </p:cNvSpPr>
          <p:nvPr>
            <p:ph type="pic" sz="quarter" idx="52"/>
          </p:nvPr>
        </p:nvSpPr>
        <p:spPr>
          <a:xfrm>
            <a:off x="9432929" y="6750745"/>
            <a:ext cx="1556804" cy="237066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44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1152532" y="9572969"/>
            <a:ext cx="1556804" cy="237066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45" name="Picture Placeholder 2"/>
          <p:cNvSpPr>
            <a:spLocks noGrp="1"/>
          </p:cNvSpPr>
          <p:nvPr>
            <p:ph type="pic" sz="quarter" idx="54"/>
          </p:nvPr>
        </p:nvSpPr>
        <p:spPr>
          <a:xfrm>
            <a:off x="9432929" y="9572969"/>
            <a:ext cx="1556804" cy="237066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073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52539" y="649160"/>
            <a:ext cx="16071851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49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39" y="1623733"/>
            <a:ext cx="1607185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8874139" y="-284631"/>
            <a:ext cx="618224" cy="569262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1152533" y="2391836"/>
            <a:ext cx="16071851" cy="993563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  <a:lvl2pPr marL="779007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2pPr>
            <a:lvl3pPr marL="1558011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3pPr>
            <a:lvl4pPr marL="2337014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4pPr>
            <a:lvl5pPr marL="311602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5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870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dark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52539" y="649160"/>
            <a:ext cx="16071851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49" b="1">
                <a:solidFill>
                  <a:schemeClr val="bg1">
                    <a:lumMod val="9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39" y="1623733"/>
            <a:ext cx="1607185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8874139" y="-284631"/>
            <a:ext cx="618224" cy="569262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1152533" y="2391836"/>
            <a:ext cx="16071851" cy="993563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>
              <a:buNone/>
              <a:defRPr sz="1800">
                <a:solidFill>
                  <a:schemeClr val="bg1">
                    <a:lumMod val="85000"/>
                  </a:schemeClr>
                </a:solidFill>
                <a:latin typeface="Lato Regular"/>
                <a:cs typeface="Lato Regular"/>
              </a:defRPr>
            </a:lvl1pPr>
            <a:lvl2pPr marL="779007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2pPr>
            <a:lvl3pPr marL="1558011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3pPr>
            <a:lvl4pPr marL="2337014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4pPr>
            <a:lvl5pPr marL="311602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5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160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52539" y="649160"/>
            <a:ext cx="16071851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49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39" y="1623733"/>
            <a:ext cx="1607185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8874139" y="-284631"/>
            <a:ext cx="618224" cy="569262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28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52539" y="649160"/>
            <a:ext cx="16071851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49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39" y="1623733"/>
            <a:ext cx="1607185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8874139" y="-284631"/>
            <a:ext cx="618224" cy="569262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152539" y="2483792"/>
            <a:ext cx="16071851" cy="10428780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just">
              <a:lnSpc>
                <a:spcPct val="130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et.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nisi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,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ligula.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a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ex.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maximus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,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,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, in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in </a:t>
            </a:r>
            <a:r>
              <a:rPr lang="en-US" dirty="0" err="1" smtClean="0"/>
              <a:t>nunc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id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Nam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lacus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, a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ac,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dui.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magna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in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ac.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et </a:t>
            </a:r>
            <a:r>
              <a:rPr lang="en-US" dirty="0" err="1" smtClean="0"/>
              <a:t>suscipit</a:t>
            </a:r>
            <a:r>
              <a:rPr lang="en-US" dirty="0" smtClean="0"/>
              <a:t> id, </a:t>
            </a:r>
            <a:r>
              <a:rPr lang="en-US" dirty="0" err="1" smtClean="0"/>
              <a:t>rutrum</a:t>
            </a:r>
            <a:r>
              <a:rPr lang="en-US" dirty="0" smtClean="0"/>
              <a:t> at </a:t>
            </a:r>
            <a:r>
              <a:rPr lang="en-US" dirty="0" err="1" smtClean="0"/>
              <a:t>odio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dui, </a:t>
            </a:r>
            <a:r>
              <a:rPr lang="en-US" dirty="0" err="1" smtClean="0"/>
              <a:t>vel</a:t>
            </a:r>
            <a:r>
              <a:rPr lang="en-US" dirty="0" smtClean="0"/>
              <a:t> tempus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in </a:t>
            </a:r>
            <a:r>
              <a:rPr lang="en-US" dirty="0" err="1" smtClean="0"/>
              <a:t>sapien</a:t>
            </a:r>
            <a:r>
              <a:rPr lang="en-US" dirty="0" smtClean="0"/>
              <a:t> at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convallis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et in </a:t>
            </a:r>
            <a:r>
              <a:rPr lang="en-US" dirty="0" err="1" smtClean="0"/>
              <a:t>felis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non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in </a:t>
            </a:r>
            <a:r>
              <a:rPr lang="en-US" dirty="0" err="1" smtClean="0"/>
              <a:t>lorem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quam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Donec</a:t>
            </a:r>
            <a:r>
              <a:rPr lang="en-US" dirty="0" smtClean="0"/>
              <a:t> ligula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id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,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vitae.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,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libero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nunc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neque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non ante ac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Interdum</a:t>
            </a:r>
            <a:r>
              <a:rPr lang="en-US" dirty="0" smtClean="0"/>
              <a:t> et </a:t>
            </a:r>
            <a:r>
              <a:rPr lang="en-US" dirty="0" err="1" smtClean="0"/>
              <a:t>malesuada</a:t>
            </a:r>
            <a:r>
              <a:rPr lang="en-US" dirty="0" smtClean="0"/>
              <a:t> fames ac ante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primis</a:t>
            </a:r>
            <a:r>
              <a:rPr lang="en-US" dirty="0" smtClean="0"/>
              <a:t> in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ultrices</a:t>
            </a:r>
            <a:r>
              <a:rPr lang="en-US" dirty="0" smtClean="0"/>
              <a:t> lacus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, at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dolor </a:t>
            </a:r>
            <a:r>
              <a:rPr lang="en-US" dirty="0" err="1" smtClean="0"/>
              <a:t>sapien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,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a </a:t>
            </a:r>
            <a:r>
              <a:rPr lang="en-US" dirty="0" err="1" smtClean="0"/>
              <a:t>aliquam</a:t>
            </a:r>
            <a:r>
              <a:rPr lang="en-US" dirty="0" smtClean="0"/>
              <a:t> magna.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in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ante id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vitae </a:t>
            </a:r>
            <a:r>
              <a:rPr lang="en-US" dirty="0" err="1" smtClean="0"/>
              <a:t>rutrum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pharetra</a:t>
            </a:r>
            <a:r>
              <a:rPr lang="en-US" dirty="0" smtClean="0"/>
              <a:t> non.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sem.</a:t>
            </a:r>
          </a:p>
        </p:txBody>
      </p:sp>
    </p:spTree>
    <p:extLst>
      <p:ext uri="{BB962C8B-B14F-4D97-AF65-F5344CB8AC3E}">
        <p14:creationId xmlns:p14="http://schemas.microsoft.com/office/powerpoint/2010/main" val="3316284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52539" y="649160"/>
            <a:ext cx="16071851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49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Two</a:t>
            </a:r>
            <a:r>
              <a:rPr lang="es-ES_tradnl" dirty="0" smtClean="0"/>
              <a:t> </a:t>
            </a:r>
            <a:r>
              <a:rPr lang="es-ES_tradnl" dirty="0" err="1" smtClean="0"/>
              <a:t>columns</a:t>
            </a:r>
            <a:r>
              <a:rPr lang="es-ES_tradnl" dirty="0" smtClean="0"/>
              <a:t>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39" y="1623733"/>
            <a:ext cx="1607185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8874139" y="-284631"/>
            <a:ext cx="618224" cy="569262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152539" y="2483792"/>
            <a:ext cx="16071851" cy="10428780"/>
          </a:xfrm>
          <a:prstGeom prst="rect">
            <a:avLst/>
          </a:prstGeom>
        </p:spPr>
        <p:txBody>
          <a:bodyPr vert="horz" lIns="243798" tIns="121900" rIns="243798" bIns="121900" numCol="2" spcCol="720000"/>
          <a:lstStyle>
            <a:lvl1pPr marL="0" indent="0" algn="just">
              <a:lnSpc>
                <a:spcPct val="130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et.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nisi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,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ligula.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a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ex.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maximus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,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,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, in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in </a:t>
            </a:r>
            <a:r>
              <a:rPr lang="en-US" dirty="0" err="1" smtClean="0"/>
              <a:t>nunc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id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Nam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lacus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, a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ac,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dui.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magna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in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ac.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et </a:t>
            </a:r>
            <a:r>
              <a:rPr lang="en-US" dirty="0" err="1" smtClean="0"/>
              <a:t>suscipit</a:t>
            </a:r>
            <a:r>
              <a:rPr lang="en-US" dirty="0" smtClean="0"/>
              <a:t> id, </a:t>
            </a:r>
            <a:r>
              <a:rPr lang="en-US" dirty="0" err="1" smtClean="0"/>
              <a:t>rutrum</a:t>
            </a:r>
            <a:r>
              <a:rPr lang="en-US" dirty="0" smtClean="0"/>
              <a:t> at </a:t>
            </a:r>
            <a:r>
              <a:rPr lang="en-US" dirty="0" err="1" smtClean="0"/>
              <a:t>odio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dui, </a:t>
            </a:r>
            <a:r>
              <a:rPr lang="en-US" dirty="0" err="1" smtClean="0"/>
              <a:t>vel</a:t>
            </a:r>
            <a:r>
              <a:rPr lang="en-US" dirty="0" smtClean="0"/>
              <a:t> tempus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in </a:t>
            </a:r>
            <a:r>
              <a:rPr lang="en-US" dirty="0" err="1" smtClean="0"/>
              <a:t>sapien</a:t>
            </a:r>
            <a:r>
              <a:rPr lang="en-US" dirty="0" smtClean="0"/>
              <a:t> at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convallis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et in </a:t>
            </a:r>
            <a:r>
              <a:rPr lang="en-US" dirty="0" err="1" smtClean="0"/>
              <a:t>felis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non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in </a:t>
            </a:r>
            <a:r>
              <a:rPr lang="en-US" dirty="0" err="1" smtClean="0"/>
              <a:t>lorem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quam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Donec</a:t>
            </a:r>
            <a:r>
              <a:rPr lang="en-US" dirty="0" smtClean="0"/>
              <a:t> ligula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id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,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vitae.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,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libero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nunc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neque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non ante ac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Interdum</a:t>
            </a:r>
            <a:r>
              <a:rPr lang="en-US" dirty="0" smtClean="0"/>
              <a:t> et </a:t>
            </a:r>
            <a:r>
              <a:rPr lang="en-US" dirty="0" err="1" smtClean="0"/>
              <a:t>malesuada</a:t>
            </a:r>
            <a:r>
              <a:rPr lang="en-US" dirty="0" smtClean="0"/>
              <a:t> fames ac ante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primis</a:t>
            </a:r>
            <a:r>
              <a:rPr lang="en-US" dirty="0" smtClean="0"/>
              <a:t> in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ultrices</a:t>
            </a:r>
            <a:r>
              <a:rPr lang="en-US" dirty="0" smtClean="0"/>
              <a:t> lacus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, at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dolor </a:t>
            </a:r>
            <a:r>
              <a:rPr lang="en-US" dirty="0" err="1" smtClean="0"/>
              <a:t>sapien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,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a </a:t>
            </a:r>
            <a:r>
              <a:rPr lang="en-US" dirty="0" err="1" smtClean="0"/>
              <a:t>aliquam</a:t>
            </a:r>
            <a:r>
              <a:rPr lang="en-US" dirty="0" smtClean="0"/>
              <a:t> magna.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in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ante id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vitae </a:t>
            </a:r>
            <a:r>
              <a:rPr lang="en-US" dirty="0" err="1" smtClean="0"/>
              <a:t>rutrum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pharetra</a:t>
            </a:r>
            <a:r>
              <a:rPr lang="en-US" dirty="0" smtClean="0"/>
              <a:t> non.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sem.</a:t>
            </a:r>
          </a:p>
        </p:txBody>
      </p:sp>
    </p:spTree>
    <p:extLst>
      <p:ext uri="{BB962C8B-B14F-4D97-AF65-F5344CB8AC3E}">
        <p14:creationId xmlns:p14="http://schemas.microsoft.com/office/powerpoint/2010/main" val="2163540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52539" y="649160"/>
            <a:ext cx="16071851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49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Three</a:t>
            </a:r>
            <a:r>
              <a:rPr lang="es-ES_tradnl" dirty="0" smtClean="0"/>
              <a:t> </a:t>
            </a:r>
            <a:r>
              <a:rPr lang="es-ES_tradnl" dirty="0" err="1" smtClean="0"/>
              <a:t>columns</a:t>
            </a:r>
            <a:r>
              <a:rPr lang="es-ES_tradnl" dirty="0" smtClean="0"/>
              <a:t>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39" y="1623733"/>
            <a:ext cx="1607185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8874139" y="-284631"/>
            <a:ext cx="618224" cy="569262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152539" y="2483792"/>
            <a:ext cx="16071851" cy="10428780"/>
          </a:xfrm>
          <a:prstGeom prst="rect">
            <a:avLst/>
          </a:prstGeom>
        </p:spPr>
        <p:txBody>
          <a:bodyPr vert="horz" lIns="243798" tIns="121900" rIns="243798" bIns="121900" numCol="3" spcCol="720000"/>
          <a:lstStyle>
            <a:lvl1pPr marL="0" indent="0" algn="just">
              <a:lnSpc>
                <a:spcPct val="130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et.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nisi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. 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,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ligula.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a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ex.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maximus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,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,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, in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in </a:t>
            </a:r>
            <a:r>
              <a:rPr lang="en-US" dirty="0" err="1" smtClean="0"/>
              <a:t>nunc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id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Nam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lacus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, a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ac,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dui.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magna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in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ac.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et </a:t>
            </a:r>
            <a:r>
              <a:rPr lang="en-US" dirty="0" err="1" smtClean="0"/>
              <a:t>suscipit</a:t>
            </a:r>
            <a:r>
              <a:rPr lang="en-US" dirty="0" smtClean="0"/>
              <a:t> id, </a:t>
            </a:r>
            <a:r>
              <a:rPr lang="en-US" dirty="0" err="1" smtClean="0"/>
              <a:t>rutrum</a:t>
            </a:r>
            <a:r>
              <a:rPr lang="en-US" dirty="0" smtClean="0"/>
              <a:t> at </a:t>
            </a:r>
            <a:r>
              <a:rPr lang="en-US" dirty="0" err="1" smtClean="0"/>
              <a:t>odio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dui, </a:t>
            </a:r>
            <a:r>
              <a:rPr lang="en-US" dirty="0" err="1" smtClean="0"/>
              <a:t>vel</a:t>
            </a:r>
            <a:r>
              <a:rPr lang="en-US" dirty="0" smtClean="0"/>
              <a:t> tempus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in </a:t>
            </a:r>
            <a:r>
              <a:rPr lang="en-US" dirty="0" err="1" smtClean="0"/>
              <a:t>sapien</a:t>
            </a:r>
            <a:r>
              <a:rPr lang="en-US" dirty="0" smtClean="0"/>
              <a:t> at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convallis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et in </a:t>
            </a:r>
            <a:r>
              <a:rPr lang="en-US" dirty="0" err="1" smtClean="0"/>
              <a:t>felis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non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in </a:t>
            </a:r>
            <a:r>
              <a:rPr lang="en-US" dirty="0" err="1" smtClean="0"/>
              <a:t>lorem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quam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Donec</a:t>
            </a:r>
            <a:r>
              <a:rPr lang="en-US" dirty="0" smtClean="0"/>
              <a:t> ligula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id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,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vitae.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,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libero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nunc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neque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non ante ac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Interdum</a:t>
            </a:r>
            <a:r>
              <a:rPr lang="en-US" dirty="0" smtClean="0"/>
              <a:t> et </a:t>
            </a:r>
            <a:r>
              <a:rPr lang="en-US" dirty="0" err="1" smtClean="0"/>
              <a:t>malesuada</a:t>
            </a:r>
            <a:r>
              <a:rPr lang="en-US" dirty="0" smtClean="0"/>
              <a:t> fames ac ante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primis</a:t>
            </a:r>
            <a:r>
              <a:rPr lang="en-US" dirty="0" smtClean="0"/>
              <a:t> in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ultrices</a:t>
            </a:r>
            <a:r>
              <a:rPr lang="en-US" dirty="0" smtClean="0"/>
              <a:t> lacus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, at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dolor </a:t>
            </a:r>
            <a:r>
              <a:rPr lang="en-US" dirty="0" err="1" smtClean="0"/>
              <a:t>sapien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,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a </a:t>
            </a:r>
            <a:r>
              <a:rPr lang="en-US" dirty="0" err="1" smtClean="0"/>
              <a:t>aliquam</a:t>
            </a:r>
            <a:r>
              <a:rPr lang="en-US" dirty="0" smtClean="0"/>
              <a:t> magna.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in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ante id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vitae </a:t>
            </a:r>
            <a:r>
              <a:rPr lang="en-US" dirty="0" err="1" smtClean="0"/>
              <a:t>rutrum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pharetra</a:t>
            </a:r>
            <a:r>
              <a:rPr lang="en-US" dirty="0" smtClean="0"/>
              <a:t> non.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sem.</a:t>
            </a:r>
          </a:p>
        </p:txBody>
      </p:sp>
    </p:spTree>
    <p:extLst>
      <p:ext uri="{BB962C8B-B14F-4D97-AF65-F5344CB8AC3E}">
        <p14:creationId xmlns:p14="http://schemas.microsoft.com/office/powerpoint/2010/main" val="1607971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Dark Slid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52539" y="649160"/>
            <a:ext cx="16071851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49" b="1">
                <a:solidFill>
                  <a:schemeClr val="bg1">
                    <a:lumMod val="9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39" y="1623733"/>
            <a:ext cx="1607185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8874139" y="-284631"/>
            <a:ext cx="618224" cy="569262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47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imag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52539" y="649160"/>
            <a:ext cx="16071851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49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39" y="1623733"/>
            <a:ext cx="1607185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9" name="Rounded Rectangle 18"/>
          <p:cNvSpPr/>
          <p:nvPr userDrawn="1"/>
        </p:nvSpPr>
        <p:spPr>
          <a:xfrm>
            <a:off x="8874139" y="-284631"/>
            <a:ext cx="618224" cy="569262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152539" y="2912516"/>
            <a:ext cx="16071851" cy="171594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est.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152539" y="5013693"/>
            <a:ext cx="16071851" cy="573334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152539" y="11083781"/>
            <a:ext cx="1607185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152539" y="11698160"/>
            <a:ext cx="16071851" cy="12614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hendreritn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121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ck Slide 2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964879" y="4368344"/>
            <a:ext cx="6642643" cy="1537672"/>
          </a:xfrm>
          <a:prstGeom prst="rect">
            <a:avLst/>
          </a:prstGeom>
          <a:solidFill>
            <a:schemeClr val="accent3"/>
          </a:solidFill>
        </p:spPr>
        <p:txBody>
          <a:bodyPr vert="horz" lIns="360000" tIns="103884" rIns="0" bIns="103884" anchor="ctr"/>
          <a:lstStyle>
            <a:lvl1pPr marL="0" indent="0" algn="l">
              <a:lnSpc>
                <a:spcPct val="100000"/>
              </a:lnSpc>
              <a:spcBef>
                <a:spcPts val="375"/>
              </a:spcBef>
              <a:buNone/>
              <a:defRPr sz="6749" b="0" baseline="0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 smtClean="0"/>
              <a:t>THE BEST WAY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964880" y="6100280"/>
            <a:ext cx="4563926" cy="1537672"/>
          </a:xfrm>
          <a:prstGeom prst="rect">
            <a:avLst/>
          </a:prstGeom>
          <a:solidFill>
            <a:schemeClr val="accent2"/>
          </a:solidFill>
        </p:spPr>
        <p:txBody>
          <a:bodyPr vert="horz" lIns="360000" tIns="103884" rIns="0" bIns="103884" anchor="ctr"/>
          <a:lstStyle>
            <a:lvl1pPr marL="0" indent="0" algn="l">
              <a:lnSpc>
                <a:spcPct val="100000"/>
              </a:lnSpc>
              <a:spcBef>
                <a:spcPts val="375"/>
              </a:spcBef>
              <a:buNone/>
              <a:defRPr sz="6749" b="0" baseline="0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 smtClean="0"/>
              <a:t>TO CLOSE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64879" y="7830392"/>
            <a:ext cx="7061273" cy="1537672"/>
          </a:xfrm>
          <a:prstGeom prst="rect">
            <a:avLst/>
          </a:prstGeom>
          <a:solidFill>
            <a:schemeClr val="accent3"/>
          </a:solidFill>
        </p:spPr>
        <p:txBody>
          <a:bodyPr vert="horz" lIns="360000" tIns="103884" rIns="0" bIns="103884" anchor="ctr"/>
          <a:lstStyle>
            <a:lvl1pPr marL="0" indent="0" algn="l">
              <a:lnSpc>
                <a:spcPct val="100000"/>
              </a:lnSpc>
              <a:spcBef>
                <a:spcPts val="375"/>
              </a:spcBef>
              <a:buNone/>
              <a:defRPr sz="6749" b="0" baseline="0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 smtClean="0"/>
              <a:t>YOUR BUSINESS</a:t>
            </a:r>
          </a:p>
        </p:txBody>
      </p:sp>
      <p:sp>
        <p:nvSpPr>
          <p:cNvPr id="25" name="Rounded Rectangle 24"/>
          <p:cNvSpPr/>
          <p:nvPr userDrawn="1"/>
        </p:nvSpPr>
        <p:spPr>
          <a:xfrm>
            <a:off x="7776330" y="4347271"/>
            <a:ext cx="9517424" cy="1558746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 userDrawn="1"/>
        </p:nvSpPr>
        <p:spPr>
          <a:xfrm>
            <a:off x="5702032" y="6081037"/>
            <a:ext cx="11591721" cy="1558746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 userDrawn="1"/>
        </p:nvSpPr>
        <p:spPr>
          <a:xfrm>
            <a:off x="8213813" y="7838513"/>
            <a:ext cx="9079943" cy="1558746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108340" y="6112859"/>
            <a:ext cx="8836843" cy="1448118"/>
          </a:xfrm>
          <a:prstGeom prst="rect">
            <a:avLst/>
          </a:prstGeom>
        </p:spPr>
        <p:txBody>
          <a:bodyPr vert="horz" lIns="0" tIns="121900" rIns="0" bIns="121900"/>
          <a:lstStyle>
            <a:lvl1pPr marL="0" indent="0" algn="r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367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with imag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52539" y="649160"/>
            <a:ext cx="16071851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49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39" y="1623733"/>
            <a:ext cx="1607185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8874139" y="-284631"/>
            <a:ext cx="618224" cy="569262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152526" y="5058853"/>
            <a:ext cx="7889876" cy="573334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9401189" y="5058853"/>
            <a:ext cx="7823195" cy="573334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152539" y="2912516"/>
            <a:ext cx="16071851" cy="171594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est.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152523" y="11083781"/>
            <a:ext cx="7889879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152526" y="11675588"/>
            <a:ext cx="7889876" cy="12614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9401185" y="11083781"/>
            <a:ext cx="7823198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9401189" y="11675588"/>
            <a:ext cx="7823195" cy="12614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277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h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52539" y="649160"/>
            <a:ext cx="16071851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49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three</a:t>
            </a:r>
            <a:r>
              <a:rPr lang="es-ES_tradnl" dirty="0" smtClean="0"/>
              <a:t> </a:t>
            </a:r>
            <a:r>
              <a:rPr lang="es-ES_tradnl" dirty="0" err="1" smtClean="0"/>
              <a:t>images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39" y="1623733"/>
            <a:ext cx="1607185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8874139" y="-284631"/>
            <a:ext cx="618224" cy="569262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152539" y="2912516"/>
            <a:ext cx="16071851" cy="171594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est.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152529" y="5058853"/>
            <a:ext cx="4943474" cy="573334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152525" y="11083781"/>
            <a:ext cx="4943477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152529" y="11675588"/>
            <a:ext cx="4943474" cy="12614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672267" y="5058853"/>
            <a:ext cx="4943474" cy="573334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672263" y="11083781"/>
            <a:ext cx="4943477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672267" y="11675588"/>
            <a:ext cx="4943474" cy="12614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2280915" y="5058853"/>
            <a:ext cx="4943474" cy="573334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12280911" y="11083781"/>
            <a:ext cx="4943477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280915" y="11675588"/>
            <a:ext cx="4943474" cy="12614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248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52539" y="649160"/>
            <a:ext cx="16071851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49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four</a:t>
            </a:r>
            <a:r>
              <a:rPr lang="es-ES_tradnl" dirty="0" smtClean="0"/>
              <a:t> </a:t>
            </a:r>
            <a:r>
              <a:rPr lang="es-ES_tradnl" dirty="0" err="1" smtClean="0"/>
              <a:t>images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39" y="1623733"/>
            <a:ext cx="1607185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8874139" y="-284631"/>
            <a:ext cx="618224" cy="569262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152539" y="2912516"/>
            <a:ext cx="16071851" cy="171594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est.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152525" y="5058853"/>
            <a:ext cx="3656542" cy="573334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152525" y="11083781"/>
            <a:ext cx="3656543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152525" y="11675588"/>
            <a:ext cx="3656542" cy="12614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217600" y="5058853"/>
            <a:ext cx="3656542" cy="573334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5217599" y="11083781"/>
            <a:ext cx="3656543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5217600" y="11675588"/>
            <a:ext cx="3656542" cy="12614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9492363" y="5058853"/>
            <a:ext cx="3656542" cy="573334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9492363" y="11083781"/>
            <a:ext cx="3656543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9492363" y="11675588"/>
            <a:ext cx="3656542" cy="12614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3567836" y="5058853"/>
            <a:ext cx="3656542" cy="573334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13567836" y="11083781"/>
            <a:ext cx="3656543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13567836" y="11675588"/>
            <a:ext cx="3656542" cy="12614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27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fiv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52539" y="649160"/>
            <a:ext cx="16071851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49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five</a:t>
            </a:r>
            <a:r>
              <a:rPr lang="es-ES_tradnl" dirty="0" smtClean="0"/>
              <a:t> </a:t>
            </a:r>
            <a:r>
              <a:rPr lang="es-ES_tradnl" dirty="0" err="1" smtClean="0"/>
              <a:t>images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39" y="1623733"/>
            <a:ext cx="1607185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8874139" y="-284631"/>
            <a:ext cx="618224" cy="569262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152539" y="2912516"/>
            <a:ext cx="16071851" cy="171594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est.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152527" y="5058853"/>
            <a:ext cx="2945340" cy="573334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152523" y="11083781"/>
            <a:ext cx="2945342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152527" y="11675588"/>
            <a:ext cx="2945340" cy="12614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in.</a:t>
            </a:r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420663" y="5058853"/>
            <a:ext cx="2945340" cy="573334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420659" y="11083781"/>
            <a:ext cx="2945342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420663" y="11675588"/>
            <a:ext cx="2945340" cy="12614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in.</a:t>
            </a:r>
            <a:endParaRPr lang="en-US" dirty="0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7671333" y="5058853"/>
            <a:ext cx="2945340" cy="573334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7671330" y="11083781"/>
            <a:ext cx="2945342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7671333" y="11675588"/>
            <a:ext cx="2945340" cy="12614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in.</a:t>
            </a:r>
            <a:endParaRPr lang="en-US" dirty="0"/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1007199" y="5058853"/>
            <a:ext cx="2945340" cy="573334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11007198" y="11083781"/>
            <a:ext cx="2945342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11007199" y="11675588"/>
            <a:ext cx="2945340" cy="12614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in.</a:t>
            </a:r>
            <a:endParaRPr lang="en-US" dirty="0"/>
          </a:p>
        </p:txBody>
      </p:sp>
      <p:sp>
        <p:nvSpPr>
          <p:cNvPr id="52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14279039" y="5058853"/>
            <a:ext cx="2945340" cy="573334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4279035" y="11083781"/>
            <a:ext cx="2945342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14279039" y="11675588"/>
            <a:ext cx="2945340" cy="12614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244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i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52539" y="649160"/>
            <a:ext cx="16071851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49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six</a:t>
            </a:r>
            <a:r>
              <a:rPr lang="es-ES_tradnl" dirty="0" smtClean="0"/>
              <a:t> </a:t>
            </a:r>
            <a:r>
              <a:rPr lang="es-ES_tradnl" dirty="0" err="1" smtClean="0"/>
              <a:t>images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39" y="1623733"/>
            <a:ext cx="1607185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8874139" y="-284631"/>
            <a:ext cx="618224" cy="569262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152529" y="3002844"/>
            <a:ext cx="4943474" cy="2844808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152525" y="6139239"/>
            <a:ext cx="4943477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152529" y="6731047"/>
            <a:ext cx="4943474" cy="8099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</a:t>
            </a:r>
            <a:endParaRPr lang="en-US" dirty="0"/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672267" y="3002844"/>
            <a:ext cx="4943474" cy="2844808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672263" y="6139239"/>
            <a:ext cx="4943477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672267" y="6731047"/>
            <a:ext cx="4943474" cy="8099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endParaRPr lang="en-US" dirty="0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2280915" y="3002844"/>
            <a:ext cx="4943474" cy="2844808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12280911" y="6139239"/>
            <a:ext cx="4943477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280915" y="6731047"/>
            <a:ext cx="4943474" cy="8099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</a:t>
            </a:r>
            <a:endParaRPr lang="en-US" dirty="0"/>
          </a:p>
        </p:txBody>
      </p:sp>
      <p:sp>
        <p:nvSpPr>
          <p:cNvPr id="4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152529" y="8060268"/>
            <a:ext cx="4943474" cy="2844808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1152525" y="11196663"/>
            <a:ext cx="4943477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1152529" y="11788471"/>
            <a:ext cx="4943474" cy="8099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</a:t>
            </a:r>
            <a:endParaRPr lang="en-US" dirty="0"/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6672267" y="8060268"/>
            <a:ext cx="4943474" cy="2844808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6672263" y="11196663"/>
            <a:ext cx="4943477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6672267" y="11788471"/>
            <a:ext cx="4943474" cy="8099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endParaRPr lang="en-US" dirty="0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12280915" y="8060268"/>
            <a:ext cx="4943474" cy="2844808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2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12280911" y="11196663"/>
            <a:ext cx="4943477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12280915" y="11788471"/>
            <a:ext cx="4943474" cy="8099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912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883"/>
          <p:cNvSpPr/>
          <p:nvPr userDrawn="1"/>
        </p:nvSpPr>
        <p:spPr>
          <a:xfrm>
            <a:off x="1888017" y="2696636"/>
            <a:ext cx="14590467" cy="10559576"/>
          </a:xfrm>
          <a:prstGeom prst="rect">
            <a:avLst/>
          </a:prstGeom>
          <a:blipFill>
            <a:blip r:embed="rId2">
              <a:alphaModFix amt="10000"/>
            </a:blip>
            <a:stretch>
              <a:fillRect/>
            </a:stretch>
          </a:blipFill>
          <a:ln w="12700">
            <a:miter lim="400000"/>
          </a:ln>
        </p:spPr>
        <p:txBody>
          <a:bodyPr lIns="53572" tIns="53572" rIns="53572" bIns="53572" anchor="ctr"/>
          <a:lstStyle/>
          <a:p>
            <a:pPr lvl="0" defTabSz="438089">
              <a:defRPr sz="3200">
                <a:solidFill>
                  <a:srgbClr val="40546A"/>
                </a:solidFill>
              </a:defRPr>
            </a:pPr>
            <a:endParaRPr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52539" y="649160"/>
            <a:ext cx="16071851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49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39" y="1623733"/>
            <a:ext cx="1607185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8874139" y="-284631"/>
            <a:ext cx="618224" cy="569262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93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52539" y="649160"/>
            <a:ext cx="16071851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49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39" y="1623733"/>
            <a:ext cx="1607185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8874139" y="-284631"/>
            <a:ext cx="618224" cy="569262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pic>
        <p:nvPicPr>
          <p:cNvPr id="6" name="image2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287539" y="2935919"/>
            <a:ext cx="3331932" cy="945650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554301" y="4272844"/>
            <a:ext cx="2849016" cy="672535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pic>
        <p:nvPicPr>
          <p:cNvPr id="11" name="image2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4824942" y="2935919"/>
            <a:ext cx="3331932" cy="945650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091704" y="4272844"/>
            <a:ext cx="2849016" cy="672535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9794251" y="4329605"/>
            <a:ext cx="7482646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9794251" y="5006320"/>
            <a:ext cx="7482646" cy="370588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est.</a:t>
            </a:r>
            <a:endParaRPr lang="en-US" dirty="0"/>
          </a:p>
        </p:txBody>
      </p:sp>
      <p:sp>
        <p:nvSpPr>
          <p:cNvPr id="18" name="Rounded Rectangle 17"/>
          <p:cNvSpPr/>
          <p:nvPr userDrawn="1"/>
        </p:nvSpPr>
        <p:spPr>
          <a:xfrm>
            <a:off x="9794254" y="9040132"/>
            <a:ext cx="1080001" cy="14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9872477" y="9253918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0" name="Rounded Rectangle 19"/>
          <p:cNvSpPr/>
          <p:nvPr userDrawn="1"/>
        </p:nvSpPr>
        <p:spPr>
          <a:xfrm>
            <a:off x="11471090" y="9040132"/>
            <a:ext cx="1080001" cy="144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11549314" y="9253918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13052652" y="9040132"/>
            <a:ext cx="1080001" cy="144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13130877" y="9253918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4" name="Rounded Rectangle 23"/>
          <p:cNvSpPr/>
          <p:nvPr userDrawn="1"/>
        </p:nvSpPr>
        <p:spPr>
          <a:xfrm>
            <a:off x="14728253" y="9040132"/>
            <a:ext cx="1080001" cy="144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14806476" y="9253918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6" name="Rounded Rectangle 25"/>
          <p:cNvSpPr/>
          <p:nvPr userDrawn="1"/>
        </p:nvSpPr>
        <p:spPr>
          <a:xfrm>
            <a:off x="16196900" y="9040132"/>
            <a:ext cx="1080001" cy="1440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16275123" y="9253918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791334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1" y="-4"/>
            <a:ext cx="18288000" cy="844409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52539" y="649160"/>
            <a:ext cx="16071851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49" b="1">
                <a:solidFill>
                  <a:schemeClr val="bg1">
                    <a:lumMod val="9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39" y="1623733"/>
            <a:ext cx="1607185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8874139" y="-284631"/>
            <a:ext cx="618224" cy="569262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pic>
        <p:nvPicPr>
          <p:cNvPr id="6" name="image2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287539" y="2910519"/>
            <a:ext cx="3331932" cy="945650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554301" y="4247444"/>
            <a:ext cx="2849016" cy="417124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1" y="8444088"/>
            <a:ext cx="18288000" cy="5271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741221" y="9030060"/>
            <a:ext cx="10800000" cy="51750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741221" y="9728581"/>
            <a:ext cx="10800000" cy="41536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305841" y="10277520"/>
            <a:ext cx="15971056" cy="208950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ac </a:t>
            </a:r>
            <a:r>
              <a:rPr lang="en-US" dirty="0" err="1" smtClean="0"/>
              <a:t>bibendum</a:t>
            </a:r>
            <a:r>
              <a:rPr lang="en-US" dirty="0" smtClean="0"/>
              <a:t> magna </a:t>
            </a:r>
            <a:r>
              <a:rPr lang="en-US" dirty="0" err="1" smtClean="0"/>
              <a:t>tempor</a:t>
            </a:r>
            <a:r>
              <a:rPr lang="en-US" dirty="0" smtClean="0"/>
              <a:t> at.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ornare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4" name="Rounded Rectangle 33"/>
          <p:cNvSpPr/>
          <p:nvPr userDrawn="1"/>
        </p:nvSpPr>
        <p:spPr>
          <a:xfrm>
            <a:off x="7164669" y="3127792"/>
            <a:ext cx="1080001" cy="14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7242891" y="3341578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8" name="Rounded Rectangle 37"/>
          <p:cNvSpPr/>
          <p:nvPr userDrawn="1"/>
        </p:nvSpPr>
        <p:spPr>
          <a:xfrm>
            <a:off x="10423067" y="3127792"/>
            <a:ext cx="1080001" cy="144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10501291" y="3341578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2" name="Rounded Rectangle 41"/>
          <p:cNvSpPr/>
          <p:nvPr userDrawn="1"/>
        </p:nvSpPr>
        <p:spPr>
          <a:xfrm>
            <a:off x="13681645" y="3127792"/>
            <a:ext cx="1080001" cy="1440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13759868" y="3341578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6182540" y="4915260"/>
            <a:ext cx="3021008" cy="74894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6182541" y="5664200"/>
            <a:ext cx="3021009" cy="208950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9492364" y="4915260"/>
            <a:ext cx="3021008" cy="74894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9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9492364" y="5664200"/>
            <a:ext cx="3021009" cy="208950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12769818" y="4915260"/>
            <a:ext cx="3021008" cy="74894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12769819" y="5664200"/>
            <a:ext cx="3021009" cy="208950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242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1" y="-4"/>
            <a:ext cx="18288000" cy="844409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52539" y="649160"/>
            <a:ext cx="16071851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49" b="1">
                <a:solidFill>
                  <a:schemeClr val="bg1">
                    <a:lumMod val="9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39" y="1623733"/>
            <a:ext cx="1607185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8874139" y="-284631"/>
            <a:ext cx="618224" cy="569262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pic>
        <p:nvPicPr>
          <p:cNvPr id="6" name="image2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287539" y="2910519"/>
            <a:ext cx="3331932" cy="945650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554301" y="4247444"/>
            <a:ext cx="2849016" cy="417124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1" y="8444088"/>
            <a:ext cx="18288000" cy="5271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741221" y="9030060"/>
            <a:ext cx="10800000" cy="51750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741221" y="9728581"/>
            <a:ext cx="10800000" cy="41536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305841" y="10277520"/>
            <a:ext cx="15971056" cy="208950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ac </a:t>
            </a:r>
            <a:r>
              <a:rPr lang="en-US" dirty="0" err="1" smtClean="0"/>
              <a:t>bibendum</a:t>
            </a:r>
            <a:r>
              <a:rPr lang="en-US" dirty="0" smtClean="0"/>
              <a:t> magna </a:t>
            </a:r>
            <a:r>
              <a:rPr lang="en-US" dirty="0" err="1" smtClean="0"/>
              <a:t>tempor</a:t>
            </a:r>
            <a:r>
              <a:rPr lang="en-US" dirty="0" smtClean="0"/>
              <a:t> at.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ornare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783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52539" y="649160"/>
            <a:ext cx="16071851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49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39" y="1623733"/>
            <a:ext cx="1607185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8874139" y="-284631"/>
            <a:ext cx="618224" cy="569262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9794251" y="4329605"/>
            <a:ext cx="7482646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9794251" y="5006320"/>
            <a:ext cx="7482646" cy="370588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est.</a:t>
            </a:r>
            <a:endParaRPr lang="en-US" dirty="0"/>
          </a:p>
        </p:txBody>
      </p:sp>
      <p:sp>
        <p:nvSpPr>
          <p:cNvPr id="34" name="Rounded Rectangle 33"/>
          <p:cNvSpPr/>
          <p:nvPr userDrawn="1"/>
        </p:nvSpPr>
        <p:spPr>
          <a:xfrm>
            <a:off x="9794254" y="9040132"/>
            <a:ext cx="1080001" cy="14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9872477" y="9253918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6" name="Rounded Rectangle 35"/>
          <p:cNvSpPr/>
          <p:nvPr userDrawn="1"/>
        </p:nvSpPr>
        <p:spPr>
          <a:xfrm>
            <a:off x="11471090" y="9040132"/>
            <a:ext cx="1080001" cy="144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11549314" y="9253918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8" name="Rounded Rectangle 37"/>
          <p:cNvSpPr/>
          <p:nvPr userDrawn="1"/>
        </p:nvSpPr>
        <p:spPr>
          <a:xfrm>
            <a:off x="13052652" y="9040132"/>
            <a:ext cx="1080001" cy="144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13130877" y="9253918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0" name="Rounded Rectangle 39"/>
          <p:cNvSpPr/>
          <p:nvPr userDrawn="1"/>
        </p:nvSpPr>
        <p:spPr>
          <a:xfrm>
            <a:off x="14728253" y="9040132"/>
            <a:ext cx="1080001" cy="144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14806476" y="9253918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2" name="Rounded Rectangle 41"/>
          <p:cNvSpPr/>
          <p:nvPr userDrawn="1"/>
        </p:nvSpPr>
        <p:spPr>
          <a:xfrm>
            <a:off x="16196900" y="9040132"/>
            <a:ext cx="1080001" cy="1440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16275123" y="9253918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560199" y="2672113"/>
            <a:ext cx="9234052" cy="9579714"/>
            <a:chOff x="6030887" y="2189513"/>
            <a:chExt cx="12308864" cy="9579713"/>
          </a:xfrm>
        </p:grpSpPr>
        <p:pic>
          <p:nvPicPr>
            <p:cNvPr id="45" name="image4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030887" y="2189513"/>
              <a:ext cx="12308864" cy="95797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6" name="Shape 3069"/>
            <p:cNvSpPr/>
            <p:nvPr/>
          </p:nvSpPr>
          <p:spPr>
            <a:xfrm>
              <a:off x="8018520" y="3960601"/>
              <a:ext cx="8157924" cy="505233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defTabSz="1371131">
                <a:defRPr sz="360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defRPr>
              </a:pPr>
              <a:endParaRPr sz="2700" dirty="0"/>
            </a:p>
          </p:txBody>
        </p:sp>
      </p:grpSp>
      <p:sp>
        <p:nvSpPr>
          <p:cNvPr id="4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032258" y="4417802"/>
            <a:ext cx="6139091" cy="507773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378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784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52539" y="649160"/>
            <a:ext cx="16071851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49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39" y="1623733"/>
            <a:ext cx="1607185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8874139" y="-284631"/>
            <a:ext cx="618224" cy="569262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21" name="Shape 8540"/>
          <p:cNvSpPr/>
          <p:nvPr userDrawn="1"/>
        </p:nvSpPr>
        <p:spPr>
          <a:xfrm flipH="1">
            <a:off x="4744215" y="3459682"/>
            <a:ext cx="3844921" cy="41685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7442" y="0"/>
                </a:lnTo>
                <a:lnTo>
                  <a:pt x="7442" y="21600"/>
                </a:lnTo>
                <a:lnTo>
                  <a:pt x="21600" y="21600"/>
                </a:lnTo>
              </a:path>
            </a:pathLst>
          </a:custGeom>
          <a:ln w="38100" cmpd="sng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txBody>
          <a:bodyPr lIns="0" tIns="0" rIns="0" bIns="0" anchor="ctr"/>
          <a:lstStyle/>
          <a:p>
            <a:pPr lvl="0"/>
            <a:endParaRPr sz="3000" dirty="0"/>
          </a:p>
        </p:txBody>
      </p:sp>
      <p:sp>
        <p:nvSpPr>
          <p:cNvPr id="22" name="Shape 8541"/>
          <p:cNvSpPr/>
          <p:nvPr userDrawn="1"/>
        </p:nvSpPr>
        <p:spPr>
          <a:xfrm flipH="1">
            <a:off x="4744214" y="5735742"/>
            <a:ext cx="5678006" cy="2137120"/>
          </a:xfrm>
          <a:custGeom>
            <a:avLst/>
            <a:gdLst>
              <a:gd name="connsiteX0" fmla="*/ 0 w 21600"/>
              <a:gd name="connsiteY0" fmla="*/ 0 h 21600"/>
              <a:gd name="connsiteX1" fmla="*/ 5823 w 21600"/>
              <a:gd name="connsiteY1" fmla="*/ 6029 h 21600"/>
              <a:gd name="connsiteX2" fmla="*/ 5770 w 21600"/>
              <a:gd name="connsiteY2" fmla="*/ 21600 h 21600"/>
              <a:gd name="connsiteX3" fmla="*/ 21600 w 21600"/>
              <a:gd name="connsiteY3" fmla="*/ 21600 h 21600"/>
              <a:gd name="connsiteX0" fmla="*/ 0 w 21022"/>
              <a:gd name="connsiteY0" fmla="*/ 0 h 15851"/>
              <a:gd name="connsiteX1" fmla="*/ 5245 w 21022"/>
              <a:gd name="connsiteY1" fmla="*/ 280 h 15851"/>
              <a:gd name="connsiteX2" fmla="*/ 5192 w 21022"/>
              <a:gd name="connsiteY2" fmla="*/ 15851 h 15851"/>
              <a:gd name="connsiteX3" fmla="*/ 21022 w 21022"/>
              <a:gd name="connsiteY3" fmla="*/ 15851 h 15851"/>
              <a:gd name="connsiteX0" fmla="*/ 0 w 20654"/>
              <a:gd name="connsiteY0" fmla="*/ 141 h 15571"/>
              <a:gd name="connsiteX1" fmla="*/ 4877 w 20654"/>
              <a:gd name="connsiteY1" fmla="*/ 0 h 15571"/>
              <a:gd name="connsiteX2" fmla="*/ 4824 w 20654"/>
              <a:gd name="connsiteY2" fmla="*/ 15571 h 15571"/>
              <a:gd name="connsiteX3" fmla="*/ 20654 w 20654"/>
              <a:gd name="connsiteY3" fmla="*/ 15571 h 1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54" h="15571" extrusionOk="0">
                <a:moveTo>
                  <a:pt x="0" y="141"/>
                </a:moveTo>
                <a:lnTo>
                  <a:pt x="4877" y="0"/>
                </a:lnTo>
                <a:cubicBezTo>
                  <a:pt x="4859" y="5190"/>
                  <a:pt x="4842" y="10381"/>
                  <a:pt x="4824" y="15571"/>
                </a:cubicBezTo>
                <a:lnTo>
                  <a:pt x="20654" y="15571"/>
                </a:lnTo>
              </a:path>
            </a:pathLst>
          </a:custGeom>
          <a:ln w="38100" cmpd="sng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txBody>
          <a:bodyPr lIns="0" tIns="0" rIns="0" bIns="0" anchor="ctr"/>
          <a:lstStyle/>
          <a:p>
            <a:pPr lvl="0"/>
            <a:endParaRPr sz="3000" dirty="0"/>
          </a:p>
        </p:txBody>
      </p:sp>
      <p:sp>
        <p:nvSpPr>
          <p:cNvPr id="23" name="Shape 8542"/>
          <p:cNvSpPr/>
          <p:nvPr userDrawn="1"/>
        </p:nvSpPr>
        <p:spPr>
          <a:xfrm flipH="1" flipV="1">
            <a:off x="4751793" y="8097914"/>
            <a:ext cx="5299398" cy="11336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txBody>
          <a:bodyPr lIns="0" tIns="0" rIns="0" bIns="0"/>
          <a:lstStyle/>
          <a:p>
            <a:pPr lvl="0" defTabSz="342851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900" dirty="0"/>
          </a:p>
        </p:txBody>
      </p:sp>
      <p:sp>
        <p:nvSpPr>
          <p:cNvPr id="24" name="Shape 8543"/>
          <p:cNvSpPr/>
          <p:nvPr userDrawn="1"/>
        </p:nvSpPr>
        <p:spPr>
          <a:xfrm flipH="1" flipV="1">
            <a:off x="4759380" y="8360946"/>
            <a:ext cx="6453926" cy="1929168"/>
          </a:xfrm>
          <a:custGeom>
            <a:avLst/>
            <a:gdLst>
              <a:gd name="connsiteX0" fmla="*/ 0 w 21600"/>
              <a:gd name="connsiteY0" fmla="*/ 0 h 21600"/>
              <a:gd name="connsiteX1" fmla="*/ 7537 w 21600"/>
              <a:gd name="connsiteY1" fmla="*/ 6423 h 21600"/>
              <a:gd name="connsiteX2" fmla="*/ 7537 w 21600"/>
              <a:gd name="connsiteY2" fmla="*/ 21600 h 21600"/>
              <a:gd name="connsiteX3" fmla="*/ 21600 w 21600"/>
              <a:gd name="connsiteY3" fmla="*/ 21600 h 21600"/>
              <a:gd name="connsiteX0" fmla="*/ 0 w 20804"/>
              <a:gd name="connsiteY0" fmla="*/ 153 h 15177"/>
              <a:gd name="connsiteX1" fmla="*/ 6741 w 20804"/>
              <a:gd name="connsiteY1" fmla="*/ 0 h 15177"/>
              <a:gd name="connsiteX2" fmla="*/ 6741 w 20804"/>
              <a:gd name="connsiteY2" fmla="*/ 15177 h 15177"/>
              <a:gd name="connsiteX3" fmla="*/ 20804 w 20804"/>
              <a:gd name="connsiteY3" fmla="*/ 15177 h 15177"/>
              <a:gd name="connsiteX0" fmla="*/ 0 w 20945"/>
              <a:gd name="connsiteY0" fmla="*/ 0 h 15330"/>
              <a:gd name="connsiteX1" fmla="*/ 6882 w 20945"/>
              <a:gd name="connsiteY1" fmla="*/ 153 h 15330"/>
              <a:gd name="connsiteX2" fmla="*/ 6882 w 20945"/>
              <a:gd name="connsiteY2" fmla="*/ 15330 h 15330"/>
              <a:gd name="connsiteX3" fmla="*/ 20945 w 20945"/>
              <a:gd name="connsiteY3" fmla="*/ 15330 h 15330"/>
              <a:gd name="connsiteX0" fmla="*/ 0 w 20898"/>
              <a:gd name="connsiteY0" fmla="*/ 153 h 15177"/>
              <a:gd name="connsiteX1" fmla="*/ 6835 w 20898"/>
              <a:gd name="connsiteY1" fmla="*/ 0 h 15177"/>
              <a:gd name="connsiteX2" fmla="*/ 6835 w 20898"/>
              <a:gd name="connsiteY2" fmla="*/ 15177 h 15177"/>
              <a:gd name="connsiteX3" fmla="*/ 20898 w 20898"/>
              <a:gd name="connsiteY3" fmla="*/ 15177 h 15177"/>
              <a:gd name="connsiteX0" fmla="*/ 0 w 20945"/>
              <a:gd name="connsiteY0" fmla="*/ 0 h 15330"/>
              <a:gd name="connsiteX1" fmla="*/ 6882 w 20945"/>
              <a:gd name="connsiteY1" fmla="*/ 153 h 15330"/>
              <a:gd name="connsiteX2" fmla="*/ 6882 w 20945"/>
              <a:gd name="connsiteY2" fmla="*/ 15330 h 15330"/>
              <a:gd name="connsiteX3" fmla="*/ 20945 w 20945"/>
              <a:gd name="connsiteY3" fmla="*/ 15330 h 15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45" h="15330" extrusionOk="0">
                <a:moveTo>
                  <a:pt x="0" y="0"/>
                </a:moveTo>
                <a:lnTo>
                  <a:pt x="6882" y="153"/>
                </a:lnTo>
                <a:lnTo>
                  <a:pt x="6882" y="15330"/>
                </a:lnTo>
                <a:lnTo>
                  <a:pt x="20945" y="15330"/>
                </a:lnTo>
              </a:path>
            </a:pathLst>
          </a:custGeom>
          <a:ln w="38100" cmpd="sng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txBody>
          <a:bodyPr lIns="0" tIns="0" rIns="0" bIns="0" anchor="ctr"/>
          <a:lstStyle/>
          <a:p>
            <a:pPr lvl="0"/>
            <a:endParaRPr sz="3000" dirty="0"/>
          </a:p>
        </p:txBody>
      </p:sp>
      <p:sp>
        <p:nvSpPr>
          <p:cNvPr id="25" name="Shape 8544"/>
          <p:cNvSpPr/>
          <p:nvPr userDrawn="1"/>
        </p:nvSpPr>
        <p:spPr>
          <a:xfrm flipH="1" flipV="1">
            <a:off x="4759378" y="8626196"/>
            <a:ext cx="4023882" cy="37667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7638" y="0"/>
                </a:lnTo>
                <a:lnTo>
                  <a:pt x="7638" y="21600"/>
                </a:lnTo>
                <a:lnTo>
                  <a:pt x="21600" y="21600"/>
                </a:lnTo>
              </a:path>
            </a:pathLst>
          </a:custGeom>
          <a:ln w="38100" cmpd="sng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txBody>
          <a:bodyPr lIns="0" tIns="0" rIns="0" bIns="0" anchor="ctr"/>
          <a:lstStyle/>
          <a:p>
            <a:pPr lvl="0"/>
            <a:endParaRPr sz="3000" dirty="0"/>
          </a:p>
        </p:txBody>
      </p:sp>
      <p:pic>
        <p:nvPicPr>
          <p:cNvPr id="26" name="image2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152536" y="2910519"/>
            <a:ext cx="3331932" cy="945650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419299" y="4247444"/>
            <a:ext cx="2849016" cy="6721508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0" name="Rounded Rectangle 29"/>
          <p:cNvSpPr/>
          <p:nvPr userDrawn="1"/>
        </p:nvSpPr>
        <p:spPr>
          <a:xfrm>
            <a:off x="8610039" y="2816656"/>
            <a:ext cx="1080001" cy="14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8688262" y="3030442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2" name="Rounded Rectangle 31"/>
          <p:cNvSpPr/>
          <p:nvPr userDrawn="1"/>
        </p:nvSpPr>
        <p:spPr>
          <a:xfrm>
            <a:off x="10133776" y="5054230"/>
            <a:ext cx="1080001" cy="144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10211999" y="5268016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5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9805519" y="2695737"/>
            <a:ext cx="7482646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9805519" y="3372453"/>
            <a:ext cx="7482646" cy="88420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0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11415867" y="4962519"/>
            <a:ext cx="5877896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1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11415867" y="5639237"/>
            <a:ext cx="5877896" cy="88420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2" name="Rounded Rectangle 61"/>
          <p:cNvSpPr/>
          <p:nvPr userDrawn="1"/>
        </p:nvSpPr>
        <p:spPr>
          <a:xfrm>
            <a:off x="10108935" y="7343092"/>
            <a:ext cx="1080001" cy="144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63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10187160" y="7556878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64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11391028" y="7251383"/>
            <a:ext cx="5877896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11391028" y="7928099"/>
            <a:ext cx="5877896" cy="88420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6" name="Rounded Rectangle 65"/>
          <p:cNvSpPr/>
          <p:nvPr userDrawn="1"/>
        </p:nvSpPr>
        <p:spPr>
          <a:xfrm>
            <a:off x="10125390" y="9534706"/>
            <a:ext cx="1080001" cy="144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67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10203612" y="9748492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68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11407481" y="9442995"/>
            <a:ext cx="5877896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9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11407481" y="10119713"/>
            <a:ext cx="5877896" cy="88420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0" name="Rounded Rectangle 69"/>
          <p:cNvSpPr/>
          <p:nvPr userDrawn="1"/>
        </p:nvSpPr>
        <p:spPr>
          <a:xfrm>
            <a:off x="8769101" y="11634786"/>
            <a:ext cx="1080001" cy="1440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8847326" y="11848572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72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10051193" y="11543075"/>
            <a:ext cx="7234185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73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10051193" y="12219793"/>
            <a:ext cx="7234185" cy="88420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51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ptop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52539" y="649160"/>
            <a:ext cx="16071851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49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39" y="1623733"/>
            <a:ext cx="1607185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8874139" y="-284631"/>
            <a:ext cx="618224" cy="569262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pic>
        <p:nvPicPr>
          <p:cNvPr id="29" name="image3.png"/>
          <p:cNvPicPr/>
          <p:nvPr userDrawn="1"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1152536" y="4089014"/>
            <a:ext cx="7550498" cy="1491583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0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9794251" y="4329605"/>
            <a:ext cx="7482646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9794251" y="5006320"/>
            <a:ext cx="7482646" cy="370588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est.</a:t>
            </a:r>
            <a:endParaRPr lang="en-US" dirty="0"/>
          </a:p>
        </p:txBody>
      </p:sp>
      <p:sp>
        <p:nvSpPr>
          <p:cNvPr id="32" name="Rounded Rectangle 31"/>
          <p:cNvSpPr/>
          <p:nvPr userDrawn="1"/>
        </p:nvSpPr>
        <p:spPr>
          <a:xfrm>
            <a:off x="9794254" y="9040132"/>
            <a:ext cx="1080001" cy="14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9872477" y="9253918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5" name="Rounded Rectangle 34"/>
          <p:cNvSpPr/>
          <p:nvPr userDrawn="1"/>
        </p:nvSpPr>
        <p:spPr>
          <a:xfrm>
            <a:off x="11471090" y="9040132"/>
            <a:ext cx="1080001" cy="144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11549314" y="9253918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7" name="Rounded Rectangle 36"/>
          <p:cNvSpPr/>
          <p:nvPr userDrawn="1"/>
        </p:nvSpPr>
        <p:spPr>
          <a:xfrm>
            <a:off x="13052652" y="9040132"/>
            <a:ext cx="1080001" cy="144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13130877" y="9253918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9" name="Rounded Rectangle 38"/>
          <p:cNvSpPr/>
          <p:nvPr userDrawn="1"/>
        </p:nvSpPr>
        <p:spPr>
          <a:xfrm>
            <a:off x="14728253" y="9040132"/>
            <a:ext cx="1080001" cy="144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14806476" y="9253918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1" name="Rounded Rectangle 40"/>
          <p:cNvSpPr/>
          <p:nvPr userDrawn="1"/>
        </p:nvSpPr>
        <p:spPr>
          <a:xfrm>
            <a:off x="16196900" y="9040132"/>
            <a:ext cx="1080001" cy="1440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16275123" y="9253918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536828" y="5529400"/>
            <a:ext cx="6790193" cy="8389800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156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>
            <a:off x="3" y="0"/>
            <a:ext cx="3048001" cy="4064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6096003" y="0"/>
            <a:ext cx="3048001" cy="40640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23" name="Rounded Rectangle 22"/>
          <p:cNvSpPr/>
          <p:nvPr userDrawn="1"/>
        </p:nvSpPr>
        <p:spPr>
          <a:xfrm>
            <a:off x="12192004" y="0"/>
            <a:ext cx="3048001" cy="40640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26" name="Rounded Rectangle 25"/>
          <p:cNvSpPr/>
          <p:nvPr userDrawn="1"/>
        </p:nvSpPr>
        <p:spPr>
          <a:xfrm>
            <a:off x="3048002" y="4064000"/>
            <a:ext cx="3048001" cy="4064000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>
            <a:off x="9144003" y="4064000"/>
            <a:ext cx="3048001" cy="40640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34" name="Rounded Rectangle 33"/>
          <p:cNvSpPr/>
          <p:nvPr userDrawn="1"/>
        </p:nvSpPr>
        <p:spPr>
          <a:xfrm>
            <a:off x="15240002" y="4064000"/>
            <a:ext cx="3048001" cy="406400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048002" y="0"/>
            <a:ext cx="3048001" cy="4064000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144003" y="0"/>
            <a:ext cx="3048001" cy="4064000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5240002" y="0"/>
            <a:ext cx="3048001" cy="4064000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" y="4064000"/>
            <a:ext cx="3048001" cy="4064000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96003" y="4064000"/>
            <a:ext cx="3048001" cy="4064000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2192002" y="4064000"/>
            <a:ext cx="3048001" cy="4064000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1048777" y="605562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202100" y="1656308"/>
            <a:ext cx="2641701" cy="173059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65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</a:t>
            </a:r>
            <a:r>
              <a:rPr lang="en-US" dirty="0" err="1" smtClean="0"/>
              <a:t>zacm</a:t>
            </a:r>
            <a:r>
              <a:rPr lang="en-US" dirty="0" smtClean="0"/>
              <a:t> ligula other. </a:t>
            </a:r>
            <a:endParaRPr lang="en-US" dirty="0"/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7140567" y="605562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6293891" y="1656308"/>
            <a:ext cx="2641701" cy="173059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65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</a:t>
            </a:r>
            <a:r>
              <a:rPr lang="en-US" dirty="0" err="1" smtClean="0"/>
              <a:t>zacm</a:t>
            </a:r>
            <a:r>
              <a:rPr lang="en-US" dirty="0" smtClean="0"/>
              <a:t> ligula other. </a:t>
            </a:r>
            <a:endParaRPr lang="en-US" dirty="0"/>
          </a:p>
        </p:txBody>
      </p:sp>
      <p:sp>
        <p:nvSpPr>
          <p:cNvPr id="51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13232359" y="605562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52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12385680" y="1656308"/>
            <a:ext cx="2641701" cy="173059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65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</a:t>
            </a:r>
            <a:r>
              <a:rPr lang="en-US" dirty="0" err="1" smtClean="0"/>
              <a:t>zacm</a:t>
            </a:r>
            <a:r>
              <a:rPr lang="en-US" dirty="0" smtClean="0"/>
              <a:t> ligula other. 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4109110" y="4800704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3262431" y="5851452"/>
            <a:ext cx="2641701" cy="173059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65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</a:t>
            </a:r>
            <a:r>
              <a:rPr lang="en-US" dirty="0" err="1" smtClean="0"/>
              <a:t>zacm</a:t>
            </a:r>
            <a:r>
              <a:rPr lang="en-US" dirty="0" smtClean="0"/>
              <a:t> ligula other. </a:t>
            </a:r>
            <a:endParaRPr lang="en-US" dirty="0"/>
          </a:p>
        </p:txBody>
      </p:sp>
      <p:sp>
        <p:nvSpPr>
          <p:cNvPr id="55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10172027" y="4800704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9325350" y="5851452"/>
            <a:ext cx="2641701" cy="173059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65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</a:t>
            </a:r>
            <a:r>
              <a:rPr lang="en-US" dirty="0" err="1" smtClean="0"/>
              <a:t>zacm</a:t>
            </a:r>
            <a:r>
              <a:rPr lang="en-US" dirty="0" smtClean="0"/>
              <a:t> ligula other. </a:t>
            </a:r>
            <a:endParaRPr lang="en-US" dirty="0"/>
          </a:p>
        </p:txBody>
      </p:sp>
      <p:sp>
        <p:nvSpPr>
          <p:cNvPr id="57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16316487" y="4800704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58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5469809" y="5851452"/>
            <a:ext cx="2641701" cy="173059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65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</a:t>
            </a:r>
            <a:r>
              <a:rPr lang="en-US" dirty="0" err="1" smtClean="0"/>
              <a:t>zacm</a:t>
            </a:r>
            <a:r>
              <a:rPr lang="en-US" dirty="0" smtClean="0"/>
              <a:t> ligula other. </a:t>
            </a:r>
            <a:endParaRPr lang="en-US" dirty="0"/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3741221" y="9030060"/>
            <a:ext cx="10800000" cy="51750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0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3741221" y="9728581"/>
            <a:ext cx="10800000" cy="41536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6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305841" y="10277520"/>
            <a:ext cx="15971056" cy="208950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ac </a:t>
            </a:r>
            <a:r>
              <a:rPr lang="en-US" dirty="0" err="1" smtClean="0"/>
              <a:t>bibendum</a:t>
            </a:r>
            <a:r>
              <a:rPr lang="en-US" dirty="0" smtClean="0"/>
              <a:t> magna </a:t>
            </a:r>
            <a:r>
              <a:rPr lang="en-US" dirty="0" err="1" smtClean="0"/>
              <a:t>tempor</a:t>
            </a:r>
            <a:r>
              <a:rPr lang="en-US" dirty="0" smtClean="0"/>
              <a:t> at.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ornare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215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s images 2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>
            <a:off x="187664" y="230928"/>
            <a:ext cx="7601681" cy="2867872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04197" y="836490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2010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404198" y="1887236"/>
            <a:ext cx="6719577" cy="173059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5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</a:t>
            </a:r>
            <a:r>
              <a:rPr lang="en-US" dirty="0" err="1" smtClean="0"/>
              <a:t>zacm</a:t>
            </a:r>
            <a:r>
              <a:rPr lang="en-US" dirty="0" smtClean="0"/>
              <a:t> ligula other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</a:t>
            </a:r>
            <a:endParaRPr lang="en-US" dirty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8011714" y="230932"/>
            <a:ext cx="9989379" cy="4758191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7235620" y="1885193"/>
            <a:ext cx="2939654" cy="67957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JUNE 2011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267608" y="755155"/>
            <a:ext cx="3998639" cy="293965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5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</a:t>
            </a:r>
            <a:r>
              <a:rPr lang="en-US" dirty="0" err="1" smtClean="0"/>
              <a:t>zacm</a:t>
            </a:r>
            <a:r>
              <a:rPr lang="en-US" dirty="0" smtClean="0"/>
              <a:t> ligula other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</a:t>
            </a:r>
            <a:r>
              <a:rPr lang="en-US" dirty="0" err="1" smtClean="0"/>
              <a:t>quamnullam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 </a:t>
            </a:r>
            <a:r>
              <a:rPr lang="en-US" dirty="0" err="1" smtClean="0"/>
              <a:t>zacomic</a:t>
            </a:r>
            <a:r>
              <a:rPr lang="en-US" dirty="0" smtClean="0"/>
              <a:t> project for this year and the next.</a:t>
            </a:r>
            <a:endParaRPr lang="en-US" dirty="0"/>
          </a:p>
        </p:txBody>
      </p:sp>
      <p:sp>
        <p:nvSpPr>
          <p:cNvPr id="41" name="Rounded Rectangle 40"/>
          <p:cNvSpPr/>
          <p:nvPr userDrawn="1"/>
        </p:nvSpPr>
        <p:spPr>
          <a:xfrm>
            <a:off x="187665" y="3398671"/>
            <a:ext cx="7601683" cy="3702291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-3222" y="5457233"/>
            <a:ext cx="1731940" cy="67957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2012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1321301" y="4932396"/>
            <a:ext cx="3868720" cy="173059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5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</a:t>
            </a:r>
            <a:r>
              <a:rPr lang="en-US" dirty="0" err="1" smtClean="0"/>
              <a:t>zacm</a:t>
            </a:r>
            <a:r>
              <a:rPr lang="en-US" dirty="0" smtClean="0"/>
              <a:t> ligula other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</a:t>
            </a:r>
            <a:endParaRPr lang="en-US" dirty="0"/>
          </a:p>
        </p:txBody>
      </p:sp>
      <p:sp>
        <p:nvSpPr>
          <p:cNvPr id="44" name="Rounded Rectangle 43"/>
          <p:cNvSpPr/>
          <p:nvPr userDrawn="1"/>
        </p:nvSpPr>
        <p:spPr>
          <a:xfrm>
            <a:off x="9416752" y="5245348"/>
            <a:ext cx="8564106" cy="4659140"/>
          </a:xfrm>
          <a:prstGeom prst="roundRect">
            <a:avLst>
              <a:gd name="adj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9820946" y="5108608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2013</a:t>
            </a:r>
          </a:p>
        </p:txBody>
      </p:sp>
      <p:sp>
        <p:nvSpPr>
          <p:cNvPr id="46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9820950" y="6159355"/>
            <a:ext cx="7848129" cy="33071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5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</a:t>
            </a:r>
            <a:r>
              <a:rPr lang="en-US" dirty="0" err="1" smtClean="0"/>
              <a:t>zacm</a:t>
            </a:r>
            <a:r>
              <a:rPr lang="en-US" dirty="0" smtClean="0"/>
              <a:t> ligula other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dictum.</a:t>
            </a:r>
          </a:p>
          <a:p>
            <a:pPr lvl="0"/>
            <a:r>
              <a:rPr lang="en-US" dirty="0" err="1" smtClean="0"/>
              <a:t>quamnullam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 </a:t>
            </a:r>
            <a:r>
              <a:rPr lang="en-US" dirty="0" err="1" smtClean="0"/>
              <a:t>zacomic</a:t>
            </a:r>
            <a:r>
              <a:rPr lang="en-US" dirty="0" smtClean="0"/>
              <a:t> project for this year and the next.</a:t>
            </a:r>
            <a:endParaRPr lang="en-US" dirty="0"/>
          </a:p>
        </p:txBody>
      </p:sp>
      <p:sp>
        <p:nvSpPr>
          <p:cNvPr id="63" name="Rounded Rectangle 62"/>
          <p:cNvSpPr/>
          <p:nvPr userDrawn="1"/>
        </p:nvSpPr>
        <p:spPr>
          <a:xfrm>
            <a:off x="187664" y="7306581"/>
            <a:ext cx="9079943" cy="259791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64" name="Text Placeholder 7"/>
          <p:cNvSpPr>
            <a:spLocks noGrp="1"/>
          </p:cNvSpPr>
          <p:nvPr>
            <p:ph type="body" sz="quarter" idx="35" hasCustomPrompt="1"/>
          </p:nvPr>
        </p:nvSpPr>
        <p:spPr>
          <a:xfrm rot="16200000">
            <a:off x="-3222" y="8260765"/>
            <a:ext cx="1731940" cy="67957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2014</a:t>
            </a:r>
          </a:p>
        </p:txBody>
      </p:sp>
      <p:sp>
        <p:nvSpPr>
          <p:cNvPr id="65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321301" y="7735928"/>
            <a:ext cx="3868720" cy="173059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5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</a:t>
            </a:r>
            <a:r>
              <a:rPr lang="en-US" dirty="0" err="1" smtClean="0"/>
              <a:t>zacm</a:t>
            </a:r>
            <a:r>
              <a:rPr lang="en-US" dirty="0" smtClean="0"/>
              <a:t> ligula other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</a:t>
            </a:r>
            <a:endParaRPr lang="en-US" dirty="0"/>
          </a:p>
        </p:txBody>
      </p:sp>
      <p:sp>
        <p:nvSpPr>
          <p:cNvPr id="66" name="Rounded Rectangle 65"/>
          <p:cNvSpPr/>
          <p:nvPr userDrawn="1"/>
        </p:nvSpPr>
        <p:spPr>
          <a:xfrm>
            <a:off x="169017" y="10160716"/>
            <a:ext cx="7479294" cy="3271440"/>
          </a:xfrm>
          <a:prstGeom prst="round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67" name="Text Placeholder 7"/>
          <p:cNvSpPr>
            <a:spLocks noGrp="1"/>
          </p:cNvSpPr>
          <p:nvPr>
            <p:ph type="body" sz="quarter" idx="37" hasCustomPrompt="1"/>
          </p:nvPr>
        </p:nvSpPr>
        <p:spPr>
          <a:xfrm rot="16200000">
            <a:off x="-395396" y="11487833"/>
            <a:ext cx="2516288" cy="67957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MAY 2015</a:t>
            </a:r>
          </a:p>
        </p:txBody>
      </p:sp>
      <p:sp>
        <p:nvSpPr>
          <p:cNvPr id="68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1424908" y="10569478"/>
            <a:ext cx="6832210" cy="25162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5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</a:t>
            </a:r>
            <a:r>
              <a:rPr lang="en-US" dirty="0" err="1" smtClean="0"/>
              <a:t>zacm</a:t>
            </a:r>
            <a:r>
              <a:rPr lang="en-US" dirty="0" smtClean="0"/>
              <a:t> ligula other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</a:t>
            </a:r>
            <a:r>
              <a:rPr lang="en-US" dirty="0" err="1" smtClean="0"/>
              <a:t>quamnullam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projec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</a:t>
            </a:r>
            <a:r>
              <a:rPr lang="en-US" dirty="0" err="1" smtClean="0"/>
              <a:t>zacm</a:t>
            </a:r>
            <a:r>
              <a:rPr lang="en-US" dirty="0" smtClean="0"/>
              <a:t> ligula other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projec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dictum </a:t>
            </a:r>
            <a:r>
              <a:rPr lang="en-US" dirty="0" err="1" smtClean="0"/>
              <a:t>quamnullam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0" name="Rounded Rectangle 69"/>
          <p:cNvSpPr/>
          <p:nvPr userDrawn="1"/>
        </p:nvSpPr>
        <p:spPr>
          <a:xfrm>
            <a:off x="7789346" y="10160717"/>
            <a:ext cx="10211748" cy="3271438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40" hasCustomPrompt="1"/>
          </p:nvPr>
        </p:nvSpPr>
        <p:spPr>
          <a:xfrm rot="16200000">
            <a:off x="10161680" y="11455971"/>
            <a:ext cx="2731270" cy="67957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AUG 2015</a:t>
            </a:r>
          </a:p>
        </p:txBody>
      </p:sp>
      <p:sp>
        <p:nvSpPr>
          <p:cNvPr id="72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12183580" y="10434769"/>
            <a:ext cx="5485497" cy="28626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5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projec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</a:t>
            </a:r>
            <a:r>
              <a:rPr lang="en-US" dirty="0" err="1" smtClean="0"/>
              <a:t>zacm</a:t>
            </a:r>
            <a:r>
              <a:rPr lang="en-US" dirty="0" smtClean="0"/>
              <a:t> ligula other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projec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dictum </a:t>
            </a:r>
            <a:r>
              <a:rPr lang="en-US" dirty="0" err="1" smtClean="0"/>
              <a:t>quamnullam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place rata </a:t>
            </a:r>
            <a:r>
              <a:rPr lang="en-US" dirty="0" err="1" smtClean="0"/>
              <a:t>utor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307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image in dark bg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52539" y="649160"/>
            <a:ext cx="16071851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49" b="1">
                <a:solidFill>
                  <a:schemeClr val="bg1">
                    <a:lumMod val="9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39" y="1623733"/>
            <a:ext cx="1607185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8874139" y="-284631"/>
            <a:ext cx="618224" cy="569262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>
            <a:off x="4376044" y="7325844"/>
            <a:ext cx="13911956" cy="40640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376047" y="3069404"/>
            <a:ext cx="3048001" cy="4064000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183695" y="7325844"/>
            <a:ext cx="3048001" cy="4064000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821464" y="8529429"/>
            <a:ext cx="12818742" cy="41536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accent1">
                    <a:lumMod val="7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821465" y="9078368"/>
            <a:ext cx="12402922" cy="142269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50000"/>
              </a:lnSpc>
              <a:buNone/>
              <a:defRPr sz="18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183693" y="3069404"/>
            <a:ext cx="3048001" cy="4064000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7740251" y="4389149"/>
            <a:ext cx="9484137" cy="41536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7740251" y="4938089"/>
            <a:ext cx="9484137" cy="20089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13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le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52539" y="649160"/>
            <a:ext cx="16071851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49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39" y="1623733"/>
            <a:ext cx="1607185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8874139" y="-284631"/>
            <a:ext cx="618224" cy="569262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305841" y="10739376"/>
            <a:ext cx="15971056" cy="208950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ac </a:t>
            </a:r>
            <a:r>
              <a:rPr lang="en-US" dirty="0" err="1" smtClean="0"/>
              <a:t>bibendum</a:t>
            </a:r>
            <a:r>
              <a:rPr lang="en-US" dirty="0" smtClean="0"/>
              <a:t> magna </a:t>
            </a:r>
            <a:r>
              <a:rPr lang="en-US" dirty="0" err="1" smtClean="0"/>
              <a:t>tempor</a:t>
            </a:r>
            <a:r>
              <a:rPr lang="en-US" dirty="0" smtClean="0"/>
              <a:t> at.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ornare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211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52539" y="649160"/>
            <a:ext cx="16071851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49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smtClean="0"/>
              <a:t>Triple Chart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39" y="1623733"/>
            <a:ext cx="1607185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8874139" y="-284631"/>
            <a:ext cx="618224" cy="569262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152538" y="10280881"/>
            <a:ext cx="5059383" cy="171594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quam.</a:t>
            </a:r>
            <a:endParaRPr lang="en-US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5140728" y="8945163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5"/>
          </p:nvPr>
        </p:nvSpPr>
        <p:spPr>
          <a:xfrm>
            <a:off x="1152538" y="3657600"/>
            <a:ext cx="5059383" cy="4292600"/>
          </a:xfrm>
          <a:prstGeom prst="rect">
            <a:avLst/>
          </a:prstGeom>
        </p:spPr>
        <p:txBody>
          <a:bodyPr vert="horz" lIns="91440" tIns="45720" rIns="91440" bIns="45720"/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6659422" y="10280881"/>
            <a:ext cx="5059383" cy="171594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quam.</a:t>
            </a:r>
            <a:endParaRPr lang="en-US" dirty="0"/>
          </a:p>
        </p:txBody>
      </p:sp>
      <p:sp>
        <p:nvSpPr>
          <p:cNvPr id="65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7564345" y="8948227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66" name="Chart Placeholder 2"/>
          <p:cNvSpPr>
            <a:spLocks noGrp="1"/>
          </p:cNvSpPr>
          <p:nvPr>
            <p:ph type="chart" sz="quarter" idx="28"/>
          </p:nvPr>
        </p:nvSpPr>
        <p:spPr>
          <a:xfrm>
            <a:off x="6659422" y="3657600"/>
            <a:ext cx="5059383" cy="4292600"/>
          </a:xfrm>
          <a:prstGeom prst="rect">
            <a:avLst/>
          </a:prstGeom>
        </p:spPr>
        <p:txBody>
          <a:bodyPr vert="horz" lIns="91440" tIns="45720" rIns="91440" bIns="45720"/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2203114" y="10280881"/>
            <a:ext cx="5059383" cy="171594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quam.</a:t>
            </a:r>
            <a:endParaRPr lang="en-US" dirty="0"/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2952398" y="8960827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70" name="Chart Placeholder 2"/>
          <p:cNvSpPr>
            <a:spLocks noGrp="1"/>
          </p:cNvSpPr>
          <p:nvPr>
            <p:ph type="chart" sz="quarter" idx="31"/>
          </p:nvPr>
        </p:nvSpPr>
        <p:spPr>
          <a:xfrm>
            <a:off x="12203114" y="3657600"/>
            <a:ext cx="5059383" cy="4292600"/>
          </a:xfrm>
          <a:prstGeom prst="rect">
            <a:avLst/>
          </a:prstGeom>
        </p:spPr>
        <p:txBody>
          <a:bodyPr vert="horz" lIns="91440" tIns="45720" rIns="91440" bIns="45720"/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495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ipl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52539" y="649160"/>
            <a:ext cx="16071851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49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Five</a:t>
            </a:r>
            <a:r>
              <a:rPr lang="es-ES_tradnl" dirty="0" smtClean="0"/>
              <a:t> </a:t>
            </a:r>
            <a:r>
              <a:rPr lang="es-ES_tradnl" dirty="0" err="1" smtClean="0"/>
              <a:t>goals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2016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39" y="1623733"/>
            <a:ext cx="1607185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8874139" y="-284631"/>
            <a:ext cx="618224" cy="569262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17" name="Shape 782"/>
          <p:cNvSpPr/>
          <p:nvPr userDrawn="1"/>
        </p:nvSpPr>
        <p:spPr>
          <a:xfrm>
            <a:off x="1152536" y="3162102"/>
            <a:ext cx="2858245" cy="614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0"/>
                </a:moveTo>
                <a:cubicBezTo>
                  <a:pt x="631" y="0"/>
                  <a:pt x="0" y="391"/>
                  <a:pt x="0" y="873"/>
                </a:cubicBezTo>
                <a:lnTo>
                  <a:pt x="0" y="19208"/>
                </a:lnTo>
                <a:cubicBezTo>
                  <a:pt x="0" y="19690"/>
                  <a:pt x="631" y="20081"/>
                  <a:pt x="1408" y="20081"/>
                </a:cubicBezTo>
                <a:lnTo>
                  <a:pt x="9360" y="20081"/>
                </a:lnTo>
                <a:lnTo>
                  <a:pt x="10800" y="21600"/>
                </a:lnTo>
                <a:lnTo>
                  <a:pt x="12240" y="20081"/>
                </a:lnTo>
                <a:lnTo>
                  <a:pt x="20192" y="20081"/>
                </a:lnTo>
                <a:cubicBezTo>
                  <a:pt x="20969" y="20081"/>
                  <a:pt x="21600" y="19690"/>
                  <a:pt x="21600" y="19208"/>
                </a:cubicBezTo>
                <a:lnTo>
                  <a:pt x="21600" y="873"/>
                </a:lnTo>
                <a:cubicBezTo>
                  <a:pt x="21600" y="391"/>
                  <a:pt x="20969" y="0"/>
                  <a:pt x="20192" y="0"/>
                </a:cubicBezTo>
                <a:lnTo>
                  <a:pt x="1408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2400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847750" y="4377203"/>
            <a:ext cx="1609661" cy="11025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999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1298479" y="5588743"/>
            <a:ext cx="2584676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298479" y="6376294"/>
            <a:ext cx="2584676" cy="13934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500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44" name="Shape 782"/>
          <p:cNvSpPr/>
          <p:nvPr userDrawn="1"/>
        </p:nvSpPr>
        <p:spPr>
          <a:xfrm>
            <a:off x="4487141" y="3162102"/>
            <a:ext cx="2858245" cy="614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0"/>
                </a:moveTo>
                <a:cubicBezTo>
                  <a:pt x="631" y="0"/>
                  <a:pt x="0" y="391"/>
                  <a:pt x="0" y="873"/>
                </a:cubicBezTo>
                <a:lnTo>
                  <a:pt x="0" y="19208"/>
                </a:lnTo>
                <a:cubicBezTo>
                  <a:pt x="0" y="19690"/>
                  <a:pt x="631" y="20081"/>
                  <a:pt x="1408" y="20081"/>
                </a:cubicBezTo>
                <a:lnTo>
                  <a:pt x="9360" y="20081"/>
                </a:lnTo>
                <a:lnTo>
                  <a:pt x="10800" y="21600"/>
                </a:lnTo>
                <a:lnTo>
                  <a:pt x="12240" y="20081"/>
                </a:lnTo>
                <a:lnTo>
                  <a:pt x="20192" y="20081"/>
                </a:lnTo>
                <a:cubicBezTo>
                  <a:pt x="20969" y="20081"/>
                  <a:pt x="21600" y="19690"/>
                  <a:pt x="21600" y="19208"/>
                </a:cubicBezTo>
                <a:lnTo>
                  <a:pt x="21600" y="873"/>
                </a:lnTo>
                <a:cubicBezTo>
                  <a:pt x="21600" y="391"/>
                  <a:pt x="20969" y="0"/>
                  <a:pt x="20192" y="0"/>
                </a:cubicBezTo>
                <a:lnTo>
                  <a:pt x="1408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2400" dirty="0"/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5167918" y="4377203"/>
            <a:ext cx="1609661" cy="11025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999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618648" y="5588743"/>
            <a:ext cx="2584676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4618648" y="6376294"/>
            <a:ext cx="2584676" cy="13934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500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60" name="Shape 782"/>
          <p:cNvSpPr/>
          <p:nvPr userDrawn="1"/>
        </p:nvSpPr>
        <p:spPr>
          <a:xfrm>
            <a:off x="7807309" y="3162102"/>
            <a:ext cx="2858245" cy="614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0"/>
                </a:moveTo>
                <a:cubicBezTo>
                  <a:pt x="631" y="0"/>
                  <a:pt x="0" y="391"/>
                  <a:pt x="0" y="873"/>
                </a:cubicBezTo>
                <a:lnTo>
                  <a:pt x="0" y="19208"/>
                </a:lnTo>
                <a:cubicBezTo>
                  <a:pt x="0" y="19690"/>
                  <a:pt x="631" y="20081"/>
                  <a:pt x="1408" y="20081"/>
                </a:cubicBezTo>
                <a:lnTo>
                  <a:pt x="9360" y="20081"/>
                </a:lnTo>
                <a:lnTo>
                  <a:pt x="10800" y="21600"/>
                </a:lnTo>
                <a:lnTo>
                  <a:pt x="12240" y="20081"/>
                </a:lnTo>
                <a:lnTo>
                  <a:pt x="20192" y="20081"/>
                </a:lnTo>
                <a:cubicBezTo>
                  <a:pt x="20969" y="20081"/>
                  <a:pt x="21600" y="19690"/>
                  <a:pt x="21600" y="19208"/>
                </a:cubicBezTo>
                <a:lnTo>
                  <a:pt x="21600" y="873"/>
                </a:lnTo>
                <a:cubicBezTo>
                  <a:pt x="21600" y="391"/>
                  <a:pt x="20969" y="0"/>
                  <a:pt x="20192" y="0"/>
                </a:cubicBezTo>
                <a:lnTo>
                  <a:pt x="1408" y="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2400" dirty="0"/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8502523" y="4377203"/>
            <a:ext cx="1609661" cy="11025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999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72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7953252" y="5588743"/>
            <a:ext cx="2584676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73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7953252" y="6376294"/>
            <a:ext cx="2584676" cy="13934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500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80" name="Shape 782"/>
          <p:cNvSpPr/>
          <p:nvPr userDrawn="1"/>
        </p:nvSpPr>
        <p:spPr>
          <a:xfrm>
            <a:off x="11113045" y="3162102"/>
            <a:ext cx="2858245" cy="614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0"/>
                </a:moveTo>
                <a:cubicBezTo>
                  <a:pt x="631" y="0"/>
                  <a:pt x="0" y="391"/>
                  <a:pt x="0" y="873"/>
                </a:cubicBezTo>
                <a:lnTo>
                  <a:pt x="0" y="19208"/>
                </a:lnTo>
                <a:cubicBezTo>
                  <a:pt x="0" y="19690"/>
                  <a:pt x="631" y="20081"/>
                  <a:pt x="1408" y="20081"/>
                </a:cubicBezTo>
                <a:lnTo>
                  <a:pt x="9360" y="20081"/>
                </a:lnTo>
                <a:lnTo>
                  <a:pt x="10800" y="21600"/>
                </a:lnTo>
                <a:lnTo>
                  <a:pt x="12240" y="20081"/>
                </a:lnTo>
                <a:lnTo>
                  <a:pt x="20192" y="20081"/>
                </a:lnTo>
                <a:cubicBezTo>
                  <a:pt x="20969" y="20081"/>
                  <a:pt x="21600" y="19690"/>
                  <a:pt x="21600" y="19208"/>
                </a:cubicBezTo>
                <a:lnTo>
                  <a:pt x="21600" y="873"/>
                </a:lnTo>
                <a:cubicBezTo>
                  <a:pt x="21600" y="391"/>
                  <a:pt x="20969" y="0"/>
                  <a:pt x="20192" y="0"/>
                </a:cubicBezTo>
                <a:lnTo>
                  <a:pt x="1408" y="0"/>
                </a:ln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2400" dirty="0"/>
          </a:p>
        </p:txBody>
      </p:sp>
      <p:sp>
        <p:nvSpPr>
          <p:cNvPr id="82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1808256" y="4377203"/>
            <a:ext cx="1609661" cy="11025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999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83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11258988" y="5588743"/>
            <a:ext cx="2584676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84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11258988" y="6376294"/>
            <a:ext cx="2584676" cy="13934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500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88" name="Shape 782"/>
          <p:cNvSpPr/>
          <p:nvPr userDrawn="1"/>
        </p:nvSpPr>
        <p:spPr>
          <a:xfrm>
            <a:off x="14366141" y="3162102"/>
            <a:ext cx="2858245" cy="614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0"/>
                </a:moveTo>
                <a:cubicBezTo>
                  <a:pt x="631" y="0"/>
                  <a:pt x="0" y="391"/>
                  <a:pt x="0" y="873"/>
                </a:cubicBezTo>
                <a:lnTo>
                  <a:pt x="0" y="19208"/>
                </a:lnTo>
                <a:cubicBezTo>
                  <a:pt x="0" y="19690"/>
                  <a:pt x="631" y="20081"/>
                  <a:pt x="1408" y="20081"/>
                </a:cubicBezTo>
                <a:lnTo>
                  <a:pt x="9360" y="20081"/>
                </a:lnTo>
                <a:lnTo>
                  <a:pt x="10800" y="21600"/>
                </a:lnTo>
                <a:lnTo>
                  <a:pt x="12240" y="20081"/>
                </a:lnTo>
                <a:lnTo>
                  <a:pt x="20192" y="20081"/>
                </a:lnTo>
                <a:cubicBezTo>
                  <a:pt x="20969" y="20081"/>
                  <a:pt x="21600" y="19690"/>
                  <a:pt x="21600" y="19208"/>
                </a:cubicBezTo>
                <a:lnTo>
                  <a:pt x="21600" y="873"/>
                </a:lnTo>
                <a:cubicBezTo>
                  <a:pt x="21600" y="391"/>
                  <a:pt x="20969" y="0"/>
                  <a:pt x="20192" y="0"/>
                </a:cubicBezTo>
                <a:lnTo>
                  <a:pt x="1408" y="0"/>
                </a:ln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2400" dirty="0"/>
          </a:p>
        </p:txBody>
      </p:sp>
      <p:sp>
        <p:nvSpPr>
          <p:cNvPr id="89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15041811" y="4377203"/>
            <a:ext cx="1609661" cy="11025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999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90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14492543" y="5588743"/>
            <a:ext cx="2584676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91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14492543" y="6376294"/>
            <a:ext cx="2584676" cy="13934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500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9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152539" y="10739376"/>
            <a:ext cx="16071851" cy="208950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ac </a:t>
            </a:r>
            <a:r>
              <a:rPr lang="en-US" dirty="0" err="1" smtClean="0"/>
              <a:t>bibendum</a:t>
            </a:r>
            <a:r>
              <a:rPr lang="en-US" dirty="0" smtClean="0"/>
              <a:t> magna </a:t>
            </a:r>
            <a:r>
              <a:rPr lang="en-US" dirty="0" err="1" smtClean="0"/>
              <a:t>tempor</a:t>
            </a:r>
            <a:r>
              <a:rPr lang="en-US" dirty="0" smtClean="0"/>
              <a:t> at.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ornare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5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1152539" y="10052505"/>
            <a:ext cx="1607185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256217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ipl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52539" y="649160"/>
            <a:ext cx="16071851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49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Arrow</a:t>
            </a:r>
            <a:r>
              <a:rPr lang="es-ES_tradnl" dirty="0" smtClean="0"/>
              <a:t>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39" y="1623733"/>
            <a:ext cx="1607185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8874139" y="-284631"/>
            <a:ext cx="618224" cy="569262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grpSp>
        <p:nvGrpSpPr>
          <p:cNvPr id="33" name="Group 11118"/>
          <p:cNvGrpSpPr/>
          <p:nvPr userDrawn="1"/>
        </p:nvGrpSpPr>
        <p:grpSpPr>
          <a:xfrm>
            <a:off x="3" y="1686047"/>
            <a:ext cx="12721359" cy="4669216"/>
            <a:chOff x="0" y="0"/>
            <a:chExt cx="3567112" cy="1155700"/>
          </a:xfrm>
          <a:solidFill>
            <a:schemeClr val="accent1"/>
          </a:solidFill>
        </p:grpSpPr>
        <p:sp>
          <p:nvSpPr>
            <p:cNvPr id="34" name="Shape 11116"/>
            <p:cNvSpPr/>
            <p:nvPr/>
          </p:nvSpPr>
          <p:spPr>
            <a:xfrm>
              <a:off x="0" y="-1"/>
              <a:ext cx="747714" cy="1079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7" y="21600"/>
                  </a:moveTo>
                  <a:lnTo>
                    <a:pt x="21600" y="15406"/>
                  </a:lnTo>
                  <a:lnTo>
                    <a:pt x="138" y="0"/>
                  </a:lnTo>
                  <a:lnTo>
                    <a:pt x="0" y="12198"/>
                  </a:lnTo>
                  <a:lnTo>
                    <a:pt x="21417" y="2160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sz="3000" dirty="0"/>
            </a:p>
          </p:txBody>
        </p:sp>
        <p:sp>
          <p:nvSpPr>
            <p:cNvPr id="35" name="Shape 11117"/>
            <p:cNvSpPr/>
            <p:nvPr/>
          </p:nvSpPr>
          <p:spPr>
            <a:xfrm>
              <a:off x="741362" y="701675"/>
              <a:ext cx="2825751" cy="45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474"/>
                  </a:moveTo>
                  <a:lnTo>
                    <a:pt x="20022" y="3474"/>
                  </a:lnTo>
                  <a:lnTo>
                    <a:pt x="20022" y="0"/>
                  </a:lnTo>
                  <a:lnTo>
                    <a:pt x="21600" y="10800"/>
                  </a:lnTo>
                  <a:lnTo>
                    <a:pt x="20022" y="21600"/>
                  </a:lnTo>
                  <a:lnTo>
                    <a:pt x="20022" y="17975"/>
                  </a:lnTo>
                  <a:lnTo>
                    <a:pt x="0" y="17975"/>
                  </a:lnTo>
                  <a:lnTo>
                    <a:pt x="0" y="3474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sz="3000" dirty="0"/>
            </a:p>
          </p:txBody>
        </p:sp>
      </p:grpSp>
      <p:grpSp>
        <p:nvGrpSpPr>
          <p:cNvPr id="39" name="Group 11124"/>
          <p:cNvGrpSpPr/>
          <p:nvPr userDrawn="1"/>
        </p:nvGrpSpPr>
        <p:grpSpPr>
          <a:xfrm>
            <a:off x="-5247082" y="6530643"/>
            <a:ext cx="14739452" cy="2564530"/>
            <a:chOff x="741363" y="8674"/>
            <a:chExt cx="4465639" cy="583063"/>
          </a:xfrm>
          <a:solidFill>
            <a:schemeClr val="accent3"/>
          </a:solidFill>
        </p:grpSpPr>
        <p:sp>
          <p:nvSpPr>
            <p:cNvPr id="41" name="Shape 11123"/>
            <p:cNvSpPr/>
            <p:nvPr/>
          </p:nvSpPr>
          <p:spPr>
            <a:xfrm>
              <a:off x="741363" y="50800"/>
              <a:ext cx="4465639" cy="45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927"/>
                  </a:moveTo>
                  <a:lnTo>
                    <a:pt x="20579" y="3927"/>
                  </a:lnTo>
                  <a:lnTo>
                    <a:pt x="20579" y="0"/>
                  </a:lnTo>
                  <a:lnTo>
                    <a:pt x="21600" y="10800"/>
                  </a:lnTo>
                  <a:lnTo>
                    <a:pt x="20579" y="21600"/>
                  </a:lnTo>
                  <a:lnTo>
                    <a:pt x="20579" y="18428"/>
                  </a:lnTo>
                  <a:lnTo>
                    <a:pt x="0" y="18428"/>
                  </a:lnTo>
                  <a:lnTo>
                    <a:pt x="0" y="3927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sz="3000" dirty="0"/>
            </a:p>
          </p:txBody>
        </p:sp>
        <p:sp>
          <p:nvSpPr>
            <p:cNvPr id="40" name="Shape 11122"/>
            <p:cNvSpPr/>
            <p:nvPr/>
          </p:nvSpPr>
          <p:spPr>
            <a:xfrm>
              <a:off x="1932552" y="8674"/>
              <a:ext cx="747715" cy="583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7" y="4678"/>
                  </a:moveTo>
                  <a:lnTo>
                    <a:pt x="21600" y="15940"/>
                  </a:lnTo>
                  <a:lnTo>
                    <a:pt x="0" y="21600"/>
                  </a:lnTo>
                  <a:lnTo>
                    <a:pt x="138" y="0"/>
                  </a:lnTo>
                  <a:lnTo>
                    <a:pt x="21417" y="467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sz="3000" dirty="0"/>
            </a:p>
          </p:txBody>
        </p:sp>
      </p:grpSp>
      <p:grpSp>
        <p:nvGrpSpPr>
          <p:cNvPr id="42" name="Group 11127"/>
          <p:cNvGrpSpPr/>
          <p:nvPr userDrawn="1"/>
        </p:nvGrpSpPr>
        <p:grpSpPr>
          <a:xfrm>
            <a:off x="7147" y="8987929"/>
            <a:ext cx="12721363" cy="4760581"/>
            <a:chOff x="0" y="0"/>
            <a:chExt cx="3567112" cy="1146175"/>
          </a:xfrm>
          <a:solidFill>
            <a:schemeClr val="accent5"/>
          </a:solidFill>
        </p:grpSpPr>
        <p:sp>
          <p:nvSpPr>
            <p:cNvPr id="43" name="Shape 11125"/>
            <p:cNvSpPr/>
            <p:nvPr/>
          </p:nvSpPr>
          <p:spPr>
            <a:xfrm>
              <a:off x="0" y="73025"/>
              <a:ext cx="747714" cy="1073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7" y="0"/>
                  </a:moveTo>
                  <a:lnTo>
                    <a:pt x="21600" y="6135"/>
                  </a:lnTo>
                  <a:lnTo>
                    <a:pt x="138" y="21600"/>
                  </a:lnTo>
                  <a:lnTo>
                    <a:pt x="0" y="9458"/>
                  </a:lnTo>
                  <a:lnTo>
                    <a:pt x="2141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sz="3000" dirty="0"/>
            </a:p>
          </p:txBody>
        </p:sp>
        <p:sp>
          <p:nvSpPr>
            <p:cNvPr id="45" name="Shape 11126"/>
            <p:cNvSpPr/>
            <p:nvPr/>
          </p:nvSpPr>
          <p:spPr>
            <a:xfrm>
              <a:off x="741362" y="-1"/>
              <a:ext cx="2825751" cy="460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50"/>
                  </a:moveTo>
                  <a:lnTo>
                    <a:pt x="20022" y="3650"/>
                  </a:lnTo>
                  <a:lnTo>
                    <a:pt x="20022" y="0"/>
                  </a:lnTo>
                  <a:lnTo>
                    <a:pt x="21600" y="10949"/>
                  </a:lnTo>
                  <a:lnTo>
                    <a:pt x="20022" y="21600"/>
                  </a:lnTo>
                  <a:lnTo>
                    <a:pt x="20022" y="17727"/>
                  </a:lnTo>
                  <a:lnTo>
                    <a:pt x="0" y="17727"/>
                  </a:lnTo>
                  <a:lnTo>
                    <a:pt x="0" y="365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sz="3000" dirty="0"/>
            </a:p>
          </p:txBody>
        </p:sp>
      </p:grpSp>
      <p:sp>
        <p:nvSpPr>
          <p:cNvPr id="5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7158648" y="4233771"/>
            <a:ext cx="10065738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158648" y="4963591"/>
            <a:ext cx="10065738" cy="46836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</a:t>
            </a:r>
            <a:r>
              <a:rPr lang="en-US" dirty="0" err="1" smtClean="0"/>
              <a:t>porttitor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4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8724702" y="5800823"/>
            <a:ext cx="8499687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8724702" y="6530643"/>
            <a:ext cx="8499687" cy="46836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</a:t>
            </a:r>
            <a:r>
              <a:rPr lang="en-US" dirty="0" err="1" smtClean="0"/>
              <a:t>porttitor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6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9788315" y="7344123"/>
            <a:ext cx="7436072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9788315" y="8073943"/>
            <a:ext cx="7436072" cy="46836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</a:t>
            </a:r>
            <a:r>
              <a:rPr lang="en-US" dirty="0" err="1" smtClean="0"/>
              <a:t>nec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1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8724703" y="8845345"/>
            <a:ext cx="8499685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4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62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8724703" y="9575165"/>
            <a:ext cx="8499685" cy="46836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</a:t>
            </a:r>
            <a:r>
              <a:rPr lang="en-US" dirty="0" err="1" smtClean="0"/>
              <a:t>porttitor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3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7158655" y="10386293"/>
            <a:ext cx="10065733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64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7158655" y="11116113"/>
            <a:ext cx="10065733" cy="46836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</a:t>
            </a:r>
            <a:r>
              <a:rPr lang="en-US" dirty="0" err="1" smtClean="0"/>
              <a:t>porttitor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082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ircle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52539" y="649160"/>
            <a:ext cx="16071851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49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Cycle</a:t>
            </a:r>
            <a:r>
              <a:rPr lang="es-ES_tradnl" dirty="0" smtClean="0"/>
              <a:t> SmartArt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39" y="1623733"/>
            <a:ext cx="1607185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8874139" y="-284631"/>
            <a:ext cx="618224" cy="569262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182000522"/>
              </p:ext>
            </p:extLst>
          </p:nvPr>
        </p:nvGraphicFramePr>
        <p:xfrm>
          <a:off x="4783187" y="2713373"/>
          <a:ext cx="8721628" cy="7750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305841" y="10739376"/>
            <a:ext cx="15971056" cy="208950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8463439" y="3311281"/>
            <a:ext cx="1396025" cy="1018570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Title Example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0599895" y="5447341"/>
            <a:ext cx="1396025" cy="1018570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Title Example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9762636" y="8757269"/>
            <a:ext cx="1396025" cy="1018570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Title Example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7125156" y="8776513"/>
            <a:ext cx="1396025" cy="1018570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Title Example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316765" y="5447341"/>
            <a:ext cx="1396025" cy="1018570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Title Example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62538" y="5663085"/>
            <a:ext cx="3696881" cy="53423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562538" y="6110413"/>
            <a:ext cx="3696881" cy="308810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2723770" y="3943322"/>
            <a:ext cx="1394902" cy="16881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249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13504815" y="5663085"/>
            <a:ext cx="3696881" cy="53423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3504815" y="6110413"/>
            <a:ext cx="3696881" cy="308810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14666048" y="3943322"/>
            <a:ext cx="1394902" cy="16881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249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248323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380129"/>
            <a:ext cx="18288000" cy="58913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152539" y="2197016"/>
            <a:ext cx="16071851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49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152539" y="3171591"/>
            <a:ext cx="1607185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062137" y="6470788"/>
            <a:ext cx="6163732" cy="69852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62137" y="7214471"/>
            <a:ext cx="6163732" cy="41536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062137" y="7661798"/>
            <a:ext cx="6163732" cy="206921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8454298" y="4859658"/>
            <a:ext cx="1339954" cy="131254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749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2452809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52539" y="649160"/>
            <a:ext cx="16071851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49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smtClean="0"/>
              <a:t>Basic Pie SmartArt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39" y="1623733"/>
            <a:ext cx="1607185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8874139" y="-284631"/>
            <a:ext cx="618224" cy="569262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305841" y="10777864"/>
            <a:ext cx="15971056" cy="208950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2537" y="5663085"/>
            <a:ext cx="3696881" cy="53423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152537" y="6110413"/>
            <a:ext cx="3696881" cy="308810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2313769" y="3943322"/>
            <a:ext cx="1394902" cy="16881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249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13504815" y="5663085"/>
            <a:ext cx="3696881" cy="53423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3504815" y="6110413"/>
            <a:ext cx="3696881" cy="308810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14666048" y="3943322"/>
            <a:ext cx="1394902" cy="16881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249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012473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dial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52539" y="649160"/>
            <a:ext cx="16071851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49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smtClean="0"/>
              <a:t>Radial SmartArt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39" y="1623733"/>
            <a:ext cx="1607185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8874139" y="-284631"/>
            <a:ext cx="618224" cy="569262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305841" y="10739376"/>
            <a:ext cx="15971056" cy="208950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2537" y="4777869"/>
            <a:ext cx="3696881" cy="53423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152537" y="5225195"/>
            <a:ext cx="3696881" cy="308810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13527504" y="4777869"/>
            <a:ext cx="3696881" cy="53423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3527504" y="5225195"/>
            <a:ext cx="3696881" cy="308810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189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52539" y="649160"/>
            <a:ext cx="16071851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49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smtClean="0"/>
              <a:t>Simple </a:t>
            </a:r>
            <a:r>
              <a:rPr lang="es-ES_tradnl" dirty="0" err="1" smtClean="0"/>
              <a:t>procces</a:t>
            </a:r>
            <a:r>
              <a:rPr lang="es-ES_tradnl" dirty="0" smtClean="0"/>
              <a:t> plan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39" y="1623733"/>
            <a:ext cx="1607185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8874139" y="-284631"/>
            <a:ext cx="618224" cy="569262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152538" y="2676234"/>
            <a:ext cx="16124361" cy="208950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2537" y="8850251"/>
            <a:ext cx="3696881" cy="53423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152537" y="9378213"/>
            <a:ext cx="3696881" cy="308810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5270764" y="8850251"/>
            <a:ext cx="3696881" cy="53423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270764" y="9378213"/>
            <a:ext cx="3696881" cy="308810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9442632" y="8850251"/>
            <a:ext cx="3696881" cy="53423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9442632" y="9378213"/>
            <a:ext cx="3696881" cy="308810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13527504" y="8850251"/>
            <a:ext cx="3696881" cy="53423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3527504" y="9378213"/>
            <a:ext cx="3696881" cy="308810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378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52539" y="649160"/>
            <a:ext cx="16071851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49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Arrow</a:t>
            </a:r>
            <a:r>
              <a:rPr lang="es-ES_tradnl" dirty="0" smtClean="0"/>
              <a:t> </a:t>
            </a:r>
            <a:r>
              <a:rPr lang="es-ES_tradnl" dirty="0" err="1" smtClean="0"/>
              <a:t>procces</a:t>
            </a:r>
            <a:r>
              <a:rPr lang="es-ES_tradnl" dirty="0" smtClean="0"/>
              <a:t> plan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39" y="1623733"/>
            <a:ext cx="1607185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8874139" y="-284631"/>
            <a:ext cx="618224" cy="569262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152538" y="2676234"/>
            <a:ext cx="16124361" cy="208950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2537" y="9434861"/>
            <a:ext cx="3696881" cy="53423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152537" y="9882189"/>
            <a:ext cx="3696881" cy="308810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5270764" y="9434861"/>
            <a:ext cx="3696881" cy="53423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270764" y="9882189"/>
            <a:ext cx="3696881" cy="308810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9442632" y="9434861"/>
            <a:ext cx="3696881" cy="53423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9442632" y="9882189"/>
            <a:ext cx="3696881" cy="308810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13527504" y="9434861"/>
            <a:ext cx="3696881" cy="53423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3527504" y="9882189"/>
            <a:ext cx="3696881" cy="308810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2348446" y="7746682"/>
            <a:ext cx="1394902" cy="16881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249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6462570" y="7746682"/>
            <a:ext cx="1394902" cy="16881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249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10648870" y="7746682"/>
            <a:ext cx="1394902" cy="16881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249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14661944" y="7746682"/>
            <a:ext cx="1394902" cy="16881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249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4265913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ular Picture Call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52539" y="649160"/>
            <a:ext cx="16071851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49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smtClean="0"/>
              <a:t>Circular Picture </a:t>
            </a:r>
            <a:r>
              <a:rPr lang="es-ES_tradnl" dirty="0" err="1" smtClean="0"/>
              <a:t>Callout</a:t>
            </a:r>
            <a:endParaRPr lang="es-ES_tradnl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39" y="1623733"/>
            <a:ext cx="1607185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8874139" y="-284631"/>
            <a:ext cx="618224" cy="569262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152538" y="11062574"/>
            <a:ext cx="16124361" cy="208950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419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52539" y="649160"/>
            <a:ext cx="16071851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49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smtClean="0"/>
              <a:t>Circular Picture </a:t>
            </a:r>
            <a:r>
              <a:rPr lang="es-ES_tradnl" dirty="0" err="1" smtClean="0"/>
              <a:t>Callout</a:t>
            </a:r>
            <a:endParaRPr lang="es-ES_tradnl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39" y="1623733"/>
            <a:ext cx="1607185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8874139" y="-284631"/>
            <a:ext cx="618224" cy="569262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152538" y="11062574"/>
            <a:ext cx="16124361" cy="208950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endParaRPr lang="en-US" dirty="0"/>
          </a:p>
        </p:txBody>
      </p:sp>
      <p:graphicFrame>
        <p:nvGraphicFramePr>
          <p:cNvPr id="4" name="Diagram 3"/>
          <p:cNvGraphicFramePr/>
          <p:nvPr userDrawn="1">
            <p:extLst>
              <p:ext uri="{D42A27DB-BD31-4B8C-83A1-F6EECF244321}">
                <p14:modId xmlns:p14="http://schemas.microsoft.com/office/powerpoint/2010/main" val="3672375981"/>
              </p:ext>
            </p:extLst>
          </p:nvPr>
        </p:nvGraphicFramePr>
        <p:xfrm>
          <a:off x="1152539" y="3431822"/>
          <a:ext cx="16071851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8772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758154" y="4822632"/>
            <a:ext cx="10800000" cy="51750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758154" y="5521151"/>
            <a:ext cx="10800000" cy="41536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758167" y="6374889"/>
            <a:ext cx="10801351" cy="3107790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ac </a:t>
            </a:r>
            <a:r>
              <a:rPr lang="en-US" dirty="0" err="1" smtClean="0"/>
              <a:t>bibendum</a:t>
            </a:r>
            <a:r>
              <a:rPr lang="en-US" dirty="0" smtClean="0"/>
              <a:t> magna </a:t>
            </a:r>
            <a:r>
              <a:rPr lang="en-US" dirty="0" err="1" smtClean="0"/>
              <a:t>tempor</a:t>
            </a:r>
            <a:r>
              <a:rPr lang="en-US" dirty="0" smtClean="0"/>
              <a:t> at.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ornare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8699605" y="3318934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4251704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741221" y="6222508"/>
            <a:ext cx="10800000" cy="51750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741221" y="6921027"/>
            <a:ext cx="10800000" cy="41536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6252655" y="7621170"/>
            <a:ext cx="5760000" cy="87272"/>
          </a:xfrm>
          <a:prstGeom prst="roundRect">
            <a:avLst>
              <a:gd name="adj" fmla="val 21739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rgbClr val="7F7F7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741234" y="7774769"/>
            <a:ext cx="10801351" cy="3107790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ac </a:t>
            </a:r>
            <a:r>
              <a:rPr lang="en-US" dirty="0" err="1" smtClean="0"/>
              <a:t>bibendum</a:t>
            </a:r>
            <a:r>
              <a:rPr lang="en-US" dirty="0" smtClean="0"/>
              <a:t> magna </a:t>
            </a:r>
            <a:r>
              <a:rPr lang="en-US" dirty="0" err="1" smtClean="0"/>
              <a:t>tempor</a:t>
            </a:r>
            <a:r>
              <a:rPr lang="en-US" dirty="0" smtClean="0"/>
              <a:t> at.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ornare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7862738" y="2532305"/>
            <a:ext cx="2545277" cy="3393702"/>
          </a:xfrm>
          <a:prstGeom prst="ellipse">
            <a:avLst/>
          </a:prstGeom>
          <a:ln>
            <a:noFill/>
          </a:ln>
        </p:spPr>
        <p:txBody>
          <a:bodyPr lIns="243798" tIns="121900" rIns="243798" bIns="121900" anchor="t">
            <a:normAutofit/>
          </a:bodyPr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76886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5"/>
            <a:ext cx="18288000" cy="58100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2230721" y="1170815"/>
            <a:ext cx="2545277" cy="3393702"/>
          </a:xfrm>
          <a:prstGeom prst="ellipse">
            <a:avLst/>
          </a:prstGeom>
          <a:ln>
            <a:noFill/>
          </a:ln>
        </p:spPr>
        <p:txBody>
          <a:bodyPr lIns="243798" tIns="121900" rIns="243798" bIns="121900" anchor="t">
            <a:normAutofit/>
          </a:bodyPr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id-ID" dirty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758154" y="5111496"/>
            <a:ext cx="10800000" cy="51750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758154" y="5810019"/>
            <a:ext cx="10800000" cy="41536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8699605" y="6297350"/>
            <a:ext cx="917105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661731" y="9962632"/>
            <a:ext cx="12984685" cy="209392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8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abo </a:t>
            </a:r>
            <a:r>
              <a:rPr lang="en-US" dirty="0" err="1" smtClean="0"/>
              <a:t>zacomic</a:t>
            </a:r>
            <a:r>
              <a:rPr lang="en-US" dirty="0" smtClean="0"/>
              <a:t> quam.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021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s for suc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-3"/>
            <a:ext cx="18288000" cy="925625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52539" y="649160"/>
            <a:ext cx="16071851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49" b="1">
                <a:solidFill>
                  <a:schemeClr val="bg1">
                    <a:lumMod val="9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39" y="1623733"/>
            <a:ext cx="1607185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52536" y="3558651"/>
            <a:ext cx="3683364" cy="5693686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162960" y="4151029"/>
            <a:ext cx="1458944" cy="11025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99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1424710" y="5728205"/>
            <a:ext cx="3061561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424710" y="6458025"/>
            <a:ext cx="3061561" cy="185529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14" name="Rounded Rectangle 13"/>
          <p:cNvSpPr/>
          <p:nvPr userDrawn="1"/>
        </p:nvSpPr>
        <p:spPr>
          <a:xfrm>
            <a:off x="5307859" y="3558651"/>
            <a:ext cx="3683364" cy="5693686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318284" y="4151029"/>
            <a:ext cx="1458944" cy="11025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99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5580031" y="5728205"/>
            <a:ext cx="3061561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5580031" y="6458025"/>
            <a:ext cx="3061561" cy="185529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18" name="Rounded Rectangle 17"/>
          <p:cNvSpPr/>
          <p:nvPr userDrawn="1"/>
        </p:nvSpPr>
        <p:spPr>
          <a:xfrm>
            <a:off x="9409650" y="3558651"/>
            <a:ext cx="3683364" cy="5693686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10420075" y="4151029"/>
            <a:ext cx="1458944" cy="11025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99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9681823" y="5728205"/>
            <a:ext cx="3061561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9681823" y="6458025"/>
            <a:ext cx="3061561" cy="185529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13541022" y="3558651"/>
            <a:ext cx="3683364" cy="5693686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5" tIns="91413" rIns="182825" bIns="91413" rtlCol="0" anchor="ctr"/>
          <a:lstStyle/>
          <a:p>
            <a:pPr algn="ctr"/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4551447" y="4151029"/>
            <a:ext cx="1458944" cy="11025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99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13813194" y="5728205"/>
            <a:ext cx="3061561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13813194" y="6458025"/>
            <a:ext cx="3061561" cy="185529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661731" y="10212804"/>
            <a:ext cx="12984685" cy="209392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8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abo </a:t>
            </a:r>
            <a:r>
              <a:rPr lang="en-US" dirty="0" err="1" smtClean="0"/>
              <a:t>zacomic</a:t>
            </a:r>
            <a:r>
              <a:rPr lang="en-US" dirty="0" smtClean="0"/>
              <a:t> quam.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786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4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99" r:id="rId3"/>
    <p:sldLayoutId id="2147483652" r:id="rId4"/>
    <p:sldLayoutId id="2147483649" r:id="rId5"/>
    <p:sldLayoutId id="2147483650" r:id="rId6"/>
    <p:sldLayoutId id="2147483658" r:id="rId7"/>
    <p:sldLayoutId id="2147483657" r:id="rId8"/>
    <p:sldLayoutId id="2147483691" r:id="rId9"/>
    <p:sldLayoutId id="2147483693" r:id="rId10"/>
    <p:sldLayoutId id="2147483690" r:id="rId11"/>
    <p:sldLayoutId id="2147483696" r:id="rId12"/>
    <p:sldLayoutId id="2147483697" r:id="rId13"/>
    <p:sldLayoutId id="2147483659" r:id="rId14"/>
    <p:sldLayoutId id="2147483669" r:id="rId15"/>
    <p:sldLayoutId id="2147483665" r:id="rId16"/>
    <p:sldLayoutId id="2147483692" r:id="rId17"/>
    <p:sldLayoutId id="2147483666" r:id="rId18"/>
    <p:sldLayoutId id="2147483667" r:id="rId19"/>
    <p:sldLayoutId id="2147483668" r:id="rId20"/>
    <p:sldLayoutId id="2147483670" r:id="rId21"/>
    <p:sldLayoutId id="2147483660" r:id="rId22"/>
    <p:sldLayoutId id="2147483671" r:id="rId23"/>
    <p:sldLayoutId id="2147483653" r:id="rId24"/>
    <p:sldLayoutId id="2147483683" r:id="rId25"/>
    <p:sldLayoutId id="2147483684" r:id="rId26"/>
    <p:sldLayoutId id="2147483685" r:id="rId27"/>
    <p:sldLayoutId id="2147483675" r:id="rId28"/>
    <p:sldLayoutId id="2147483655" r:id="rId29"/>
    <p:sldLayoutId id="2147483656" r:id="rId30"/>
    <p:sldLayoutId id="2147483661" r:id="rId31"/>
    <p:sldLayoutId id="2147483662" r:id="rId32"/>
    <p:sldLayoutId id="2147483663" r:id="rId33"/>
    <p:sldLayoutId id="2147483664" r:id="rId34"/>
    <p:sldLayoutId id="2147483674" r:id="rId35"/>
    <p:sldLayoutId id="2147483676" r:id="rId36"/>
    <p:sldLayoutId id="2147483679" r:id="rId37"/>
    <p:sldLayoutId id="2147483680" r:id="rId38"/>
    <p:sldLayoutId id="2147483677" r:id="rId39"/>
    <p:sldLayoutId id="2147483698" r:id="rId40"/>
    <p:sldLayoutId id="2147483678" r:id="rId41"/>
    <p:sldLayoutId id="2147483682" r:id="rId42"/>
    <p:sldLayoutId id="2147483689" r:id="rId43"/>
    <p:sldLayoutId id="2147483686" r:id="rId44"/>
    <p:sldLayoutId id="2147483688" r:id="rId45"/>
    <p:sldLayoutId id="2147483681" r:id="rId46"/>
    <p:sldLayoutId id="2147483694" r:id="rId47"/>
    <p:sldLayoutId id="2147483695" r:id="rId48"/>
    <p:sldLayoutId id="2147483700" r:id="rId49"/>
    <p:sldLayoutId id="2147483705" r:id="rId50"/>
    <p:sldLayoutId id="2147483702" r:id="rId51"/>
    <p:sldLayoutId id="2147483703" r:id="rId52"/>
    <p:sldLayoutId id="2147483704" r:id="rId53"/>
    <p:sldLayoutId id="2147483706" r:id="rId54"/>
    <p:sldLayoutId id="2147483707" r:id="rId5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779007" rtl="0" eaLnBrk="1" latinLnBrk="0" hangingPunct="1">
        <a:spcBef>
          <a:spcPct val="0"/>
        </a:spcBef>
        <a:buNone/>
        <a:defRPr sz="7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4253" indent="-584253" algn="l" defTabSz="779007" rtl="0" eaLnBrk="1" latinLnBrk="0" hangingPunct="1">
        <a:spcBef>
          <a:spcPct val="20000"/>
        </a:spcBef>
        <a:buFont typeface="Arial"/>
        <a:buChar char="•"/>
        <a:defRPr sz="5399" kern="1200">
          <a:solidFill>
            <a:schemeClr val="tx1"/>
          </a:solidFill>
          <a:latin typeface="+mn-lt"/>
          <a:ea typeface="+mn-ea"/>
          <a:cs typeface="+mn-cs"/>
        </a:defRPr>
      </a:lvl1pPr>
      <a:lvl2pPr marL="1265884" indent="-486878" algn="l" defTabSz="779007" rtl="0" eaLnBrk="1" latinLnBrk="0" hangingPunct="1">
        <a:spcBef>
          <a:spcPct val="20000"/>
        </a:spcBef>
        <a:buFont typeface="Arial"/>
        <a:buChar char="–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1947513" indent="-389503" algn="l" defTabSz="779007" rtl="0" eaLnBrk="1" latinLnBrk="0" hangingPunct="1">
        <a:spcBef>
          <a:spcPct val="20000"/>
        </a:spcBef>
        <a:buFont typeface="Arial"/>
        <a:buChar char="•"/>
        <a:defRPr sz="4049" kern="1200">
          <a:solidFill>
            <a:schemeClr val="tx1"/>
          </a:solidFill>
          <a:latin typeface="+mn-lt"/>
          <a:ea typeface="+mn-ea"/>
          <a:cs typeface="+mn-cs"/>
        </a:defRPr>
      </a:lvl3pPr>
      <a:lvl4pPr marL="2726516" indent="-389503" algn="l" defTabSz="779007" rtl="0" eaLnBrk="1" latinLnBrk="0" hangingPunct="1">
        <a:spcBef>
          <a:spcPct val="20000"/>
        </a:spcBef>
        <a:buFont typeface="Arial"/>
        <a:buChar char="–"/>
        <a:defRPr sz="3450" kern="1200">
          <a:solidFill>
            <a:schemeClr val="tx1"/>
          </a:solidFill>
          <a:latin typeface="+mn-lt"/>
          <a:ea typeface="+mn-ea"/>
          <a:cs typeface="+mn-cs"/>
        </a:defRPr>
      </a:lvl4pPr>
      <a:lvl5pPr marL="3505523" indent="-389503" algn="l" defTabSz="779007" rtl="0" eaLnBrk="1" latinLnBrk="0" hangingPunct="1">
        <a:spcBef>
          <a:spcPct val="20000"/>
        </a:spcBef>
        <a:buFont typeface="Arial"/>
        <a:buChar char="»"/>
        <a:defRPr sz="3450" kern="1200">
          <a:solidFill>
            <a:schemeClr val="tx1"/>
          </a:solidFill>
          <a:latin typeface="+mn-lt"/>
          <a:ea typeface="+mn-ea"/>
          <a:cs typeface="+mn-cs"/>
        </a:defRPr>
      </a:lvl5pPr>
      <a:lvl6pPr marL="4284527" indent="-389503" algn="l" defTabSz="779007" rtl="0" eaLnBrk="1" latinLnBrk="0" hangingPunct="1">
        <a:spcBef>
          <a:spcPct val="20000"/>
        </a:spcBef>
        <a:buFont typeface="Arial"/>
        <a:buChar char="•"/>
        <a:defRPr sz="3450" kern="1200">
          <a:solidFill>
            <a:schemeClr val="tx1"/>
          </a:solidFill>
          <a:latin typeface="+mn-lt"/>
          <a:ea typeface="+mn-ea"/>
          <a:cs typeface="+mn-cs"/>
        </a:defRPr>
      </a:lvl6pPr>
      <a:lvl7pPr marL="5063533" indent="-389503" algn="l" defTabSz="779007" rtl="0" eaLnBrk="1" latinLnBrk="0" hangingPunct="1">
        <a:spcBef>
          <a:spcPct val="20000"/>
        </a:spcBef>
        <a:buFont typeface="Arial"/>
        <a:buChar char="•"/>
        <a:defRPr sz="3450" kern="1200">
          <a:solidFill>
            <a:schemeClr val="tx1"/>
          </a:solidFill>
          <a:latin typeface="+mn-lt"/>
          <a:ea typeface="+mn-ea"/>
          <a:cs typeface="+mn-cs"/>
        </a:defRPr>
      </a:lvl7pPr>
      <a:lvl8pPr marL="5842537" indent="-389503" algn="l" defTabSz="779007" rtl="0" eaLnBrk="1" latinLnBrk="0" hangingPunct="1">
        <a:spcBef>
          <a:spcPct val="20000"/>
        </a:spcBef>
        <a:buFont typeface="Arial"/>
        <a:buChar char="•"/>
        <a:defRPr sz="3450" kern="1200">
          <a:solidFill>
            <a:schemeClr val="tx1"/>
          </a:solidFill>
          <a:latin typeface="+mn-lt"/>
          <a:ea typeface="+mn-ea"/>
          <a:cs typeface="+mn-cs"/>
        </a:defRPr>
      </a:lvl8pPr>
      <a:lvl9pPr marL="6621543" indent="-389503" algn="l" defTabSz="779007" rtl="0" eaLnBrk="1" latinLnBrk="0" hangingPunct="1">
        <a:spcBef>
          <a:spcPct val="20000"/>
        </a:spcBef>
        <a:buFont typeface="Arial"/>
        <a:buChar char="•"/>
        <a:defRPr sz="34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00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79007" algn="l" defTabSz="77900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58011" algn="l" defTabSz="77900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37017" algn="l" defTabSz="77900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116020" algn="l" defTabSz="77900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95025" algn="l" defTabSz="77900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674029" algn="l" defTabSz="77900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453036" algn="l" defTabSz="77900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232040" algn="l" defTabSz="77900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-4037570" y="2474451"/>
            <a:ext cx="16979503" cy="1090016"/>
          </a:xfrm>
        </p:spPr>
        <p:txBody>
          <a:bodyPr/>
          <a:lstStyle/>
          <a:p>
            <a:pPr algn="ctr"/>
            <a:r>
              <a:rPr lang="en-US" sz="19900" dirty="0" smtClean="0">
                <a:latin typeface="Calibri" charset="0"/>
                <a:ea typeface="Calibri" charset="0"/>
                <a:cs typeface="Calibri" charset="0"/>
              </a:rPr>
              <a:t>AIRO</a:t>
            </a:r>
            <a:endParaRPr lang="en-US" sz="199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-5548296" y="10744693"/>
            <a:ext cx="16979503" cy="1647809"/>
          </a:xfrm>
        </p:spPr>
        <p:txBody>
          <a:bodyPr/>
          <a:lstStyle/>
          <a:p>
            <a:pPr lvl="0" algn="ctr">
              <a:lnSpc>
                <a:spcPct val="100000"/>
              </a:lnSpc>
            </a:pPr>
            <a:endParaRPr lang="en-US" sz="3600" dirty="0" smtClean="0">
              <a:latin typeface="Calibri" charset="0"/>
              <a:ea typeface="Calibri" charset="0"/>
              <a:cs typeface="Calibri" charset="0"/>
            </a:endParaRPr>
          </a:p>
          <a:p>
            <a:pPr lvl="0" algn="ctr">
              <a:lnSpc>
                <a:spcPct val="100000"/>
              </a:lnSpc>
            </a:pPr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April 2</a:t>
            </a:r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6</a:t>
            </a:r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2017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-2526845" y="3749047"/>
            <a:ext cx="13958051" cy="1866443"/>
          </a:xfrm>
        </p:spPr>
        <p:txBody>
          <a:bodyPr/>
          <a:lstStyle/>
          <a:p>
            <a:r>
              <a:rPr lang="en-US" sz="9600" dirty="0" smtClean="0"/>
              <a:t>MEETING</a:t>
            </a:r>
            <a:endParaRPr lang="en-US" sz="9600" dirty="0"/>
          </a:p>
        </p:txBody>
      </p:sp>
      <p:grpSp>
        <p:nvGrpSpPr>
          <p:cNvPr id="7" name="Group 6"/>
          <p:cNvGrpSpPr/>
          <p:nvPr/>
        </p:nvGrpSpPr>
        <p:grpSpPr>
          <a:xfrm>
            <a:off x="10993259" y="-5176143"/>
            <a:ext cx="4956274" cy="26867431"/>
            <a:chOff x="18127944" y="-2245960"/>
            <a:chExt cx="4485144" cy="18239862"/>
          </a:xfrm>
        </p:grpSpPr>
        <p:sp>
          <p:nvSpPr>
            <p:cNvPr id="8" name="Rectangle 6"/>
            <p:cNvSpPr/>
            <p:nvPr userDrawn="1"/>
          </p:nvSpPr>
          <p:spPr>
            <a:xfrm rot="18083416">
              <a:off x="10335980" y="5546004"/>
              <a:ext cx="18239862" cy="2655933"/>
            </a:xfrm>
            <a:custGeom>
              <a:avLst/>
              <a:gdLst>
                <a:gd name="connsiteX0" fmla="*/ 0 w 20143506"/>
                <a:gd name="connsiteY0" fmla="*/ 0 h 2641600"/>
                <a:gd name="connsiteX1" fmla="*/ 20143506 w 20143506"/>
                <a:gd name="connsiteY1" fmla="*/ 0 h 2641600"/>
                <a:gd name="connsiteX2" fmla="*/ 20143506 w 20143506"/>
                <a:gd name="connsiteY2" fmla="*/ 2641600 h 2641600"/>
                <a:gd name="connsiteX3" fmla="*/ 0 w 20143506"/>
                <a:gd name="connsiteY3" fmla="*/ 2641600 h 2641600"/>
                <a:gd name="connsiteX4" fmla="*/ 0 w 20143506"/>
                <a:gd name="connsiteY4" fmla="*/ 0 h 2641600"/>
                <a:gd name="connsiteX0" fmla="*/ 0 w 20143506"/>
                <a:gd name="connsiteY0" fmla="*/ 0 h 2641600"/>
                <a:gd name="connsiteX1" fmla="*/ 20143506 w 20143506"/>
                <a:gd name="connsiteY1" fmla="*/ 0 h 2641600"/>
                <a:gd name="connsiteX2" fmla="*/ 20143506 w 20143506"/>
                <a:gd name="connsiteY2" fmla="*/ 2641600 h 2641600"/>
                <a:gd name="connsiteX3" fmla="*/ 1572528 w 20143506"/>
                <a:gd name="connsiteY3" fmla="*/ 2634250 h 2641600"/>
                <a:gd name="connsiteX4" fmla="*/ 0 w 20143506"/>
                <a:gd name="connsiteY4" fmla="*/ 0 h 2641600"/>
                <a:gd name="connsiteX0" fmla="*/ 0 w 20143506"/>
                <a:gd name="connsiteY0" fmla="*/ 13230 h 2654830"/>
                <a:gd name="connsiteX1" fmla="*/ 16654103 w 20143506"/>
                <a:gd name="connsiteY1" fmla="*/ 0 h 2654830"/>
                <a:gd name="connsiteX2" fmla="*/ 20143506 w 20143506"/>
                <a:gd name="connsiteY2" fmla="*/ 2654830 h 2654830"/>
                <a:gd name="connsiteX3" fmla="*/ 1572528 w 20143506"/>
                <a:gd name="connsiteY3" fmla="*/ 2647480 h 2654830"/>
                <a:gd name="connsiteX4" fmla="*/ 0 w 20143506"/>
                <a:gd name="connsiteY4" fmla="*/ 13230 h 2654830"/>
                <a:gd name="connsiteX0" fmla="*/ 0 w 18239862"/>
                <a:gd name="connsiteY0" fmla="*/ 13230 h 2655933"/>
                <a:gd name="connsiteX1" fmla="*/ 16654103 w 18239862"/>
                <a:gd name="connsiteY1" fmla="*/ 0 h 2655933"/>
                <a:gd name="connsiteX2" fmla="*/ 18239862 w 18239862"/>
                <a:gd name="connsiteY2" fmla="*/ 2655933 h 2655933"/>
                <a:gd name="connsiteX3" fmla="*/ 1572528 w 18239862"/>
                <a:gd name="connsiteY3" fmla="*/ 2647480 h 2655933"/>
                <a:gd name="connsiteX4" fmla="*/ 0 w 18239862"/>
                <a:gd name="connsiteY4" fmla="*/ 13230 h 2655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39862" h="2655933">
                  <a:moveTo>
                    <a:pt x="0" y="13230"/>
                  </a:moveTo>
                  <a:lnTo>
                    <a:pt x="16654103" y="0"/>
                  </a:lnTo>
                  <a:lnTo>
                    <a:pt x="18239862" y="2655933"/>
                  </a:lnTo>
                  <a:lnTo>
                    <a:pt x="1572528" y="2647480"/>
                  </a:lnTo>
                  <a:lnTo>
                    <a:pt x="0" y="13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/>
            </a:p>
          </p:txBody>
        </p:sp>
        <p:sp>
          <p:nvSpPr>
            <p:cNvPr id="9" name="Rectangle 6"/>
            <p:cNvSpPr/>
            <p:nvPr userDrawn="1"/>
          </p:nvSpPr>
          <p:spPr>
            <a:xfrm rot="18083416">
              <a:off x="13298006" y="6362531"/>
              <a:ext cx="17375137" cy="1255027"/>
            </a:xfrm>
            <a:custGeom>
              <a:avLst/>
              <a:gdLst>
                <a:gd name="connsiteX0" fmla="*/ 0 w 20143506"/>
                <a:gd name="connsiteY0" fmla="*/ 0 h 2641600"/>
                <a:gd name="connsiteX1" fmla="*/ 20143506 w 20143506"/>
                <a:gd name="connsiteY1" fmla="*/ 0 h 2641600"/>
                <a:gd name="connsiteX2" fmla="*/ 20143506 w 20143506"/>
                <a:gd name="connsiteY2" fmla="*/ 2641600 h 2641600"/>
                <a:gd name="connsiteX3" fmla="*/ 0 w 20143506"/>
                <a:gd name="connsiteY3" fmla="*/ 2641600 h 2641600"/>
                <a:gd name="connsiteX4" fmla="*/ 0 w 20143506"/>
                <a:gd name="connsiteY4" fmla="*/ 0 h 2641600"/>
                <a:gd name="connsiteX0" fmla="*/ 0 w 20143506"/>
                <a:gd name="connsiteY0" fmla="*/ 0 h 2641600"/>
                <a:gd name="connsiteX1" fmla="*/ 20143506 w 20143506"/>
                <a:gd name="connsiteY1" fmla="*/ 0 h 2641600"/>
                <a:gd name="connsiteX2" fmla="*/ 20143506 w 20143506"/>
                <a:gd name="connsiteY2" fmla="*/ 2641600 h 2641600"/>
                <a:gd name="connsiteX3" fmla="*/ 1572528 w 20143506"/>
                <a:gd name="connsiteY3" fmla="*/ 2634250 h 2641600"/>
                <a:gd name="connsiteX4" fmla="*/ 0 w 20143506"/>
                <a:gd name="connsiteY4" fmla="*/ 0 h 2641600"/>
                <a:gd name="connsiteX0" fmla="*/ 0 w 20143506"/>
                <a:gd name="connsiteY0" fmla="*/ 13230 h 2654830"/>
                <a:gd name="connsiteX1" fmla="*/ 16654103 w 20143506"/>
                <a:gd name="connsiteY1" fmla="*/ 0 h 2654830"/>
                <a:gd name="connsiteX2" fmla="*/ 20143506 w 20143506"/>
                <a:gd name="connsiteY2" fmla="*/ 2654830 h 2654830"/>
                <a:gd name="connsiteX3" fmla="*/ 1572528 w 20143506"/>
                <a:gd name="connsiteY3" fmla="*/ 2647480 h 2654830"/>
                <a:gd name="connsiteX4" fmla="*/ 0 w 20143506"/>
                <a:gd name="connsiteY4" fmla="*/ 13230 h 2654830"/>
                <a:gd name="connsiteX0" fmla="*/ 0 w 18239862"/>
                <a:gd name="connsiteY0" fmla="*/ 13230 h 2655933"/>
                <a:gd name="connsiteX1" fmla="*/ 16654103 w 18239862"/>
                <a:gd name="connsiteY1" fmla="*/ 0 h 2655933"/>
                <a:gd name="connsiteX2" fmla="*/ 18239862 w 18239862"/>
                <a:gd name="connsiteY2" fmla="*/ 2655933 h 2655933"/>
                <a:gd name="connsiteX3" fmla="*/ 1572528 w 18239862"/>
                <a:gd name="connsiteY3" fmla="*/ 2647480 h 2655933"/>
                <a:gd name="connsiteX4" fmla="*/ 0 w 18239862"/>
                <a:gd name="connsiteY4" fmla="*/ 13230 h 2655933"/>
                <a:gd name="connsiteX0" fmla="*/ 0 w 17375137"/>
                <a:gd name="connsiteY0" fmla="*/ 13230 h 2647480"/>
                <a:gd name="connsiteX1" fmla="*/ 16654103 w 17375137"/>
                <a:gd name="connsiteY1" fmla="*/ 0 h 2647480"/>
                <a:gd name="connsiteX2" fmla="*/ 17375137 w 17375137"/>
                <a:gd name="connsiteY2" fmla="*/ 1189979 h 2647480"/>
                <a:gd name="connsiteX3" fmla="*/ 1572528 w 17375137"/>
                <a:gd name="connsiteY3" fmla="*/ 2647480 h 2647480"/>
                <a:gd name="connsiteX4" fmla="*/ 0 w 17375137"/>
                <a:gd name="connsiteY4" fmla="*/ 13230 h 2647480"/>
                <a:gd name="connsiteX0" fmla="*/ 0 w 17375137"/>
                <a:gd name="connsiteY0" fmla="*/ 13230 h 1255027"/>
                <a:gd name="connsiteX1" fmla="*/ 16654103 w 17375137"/>
                <a:gd name="connsiteY1" fmla="*/ 0 h 1255027"/>
                <a:gd name="connsiteX2" fmla="*/ 17375137 w 17375137"/>
                <a:gd name="connsiteY2" fmla="*/ 1189979 h 1255027"/>
                <a:gd name="connsiteX3" fmla="*/ 782405 w 17375137"/>
                <a:gd name="connsiteY3" fmla="*/ 1255027 h 1255027"/>
                <a:gd name="connsiteX4" fmla="*/ 0 w 17375137"/>
                <a:gd name="connsiteY4" fmla="*/ 13230 h 125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75137" h="1255027">
                  <a:moveTo>
                    <a:pt x="0" y="13230"/>
                  </a:moveTo>
                  <a:lnTo>
                    <a:pt x="16654103" y="0"/>
                  </a:lnTo>
                  <a:lnTo>
                    <a:pt x="17375137" y="1189979"/>
                  </a:lnTo>
                  <a:lnTo>
                    <a:pt x="782405" y="1255027"/>
                  </a:lnTo>
                  <a:lnTo>
                    <a:pt x="0" y="132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1757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7383" y="864625"/>
            <a:ext cx="17765486" cy="1956951"/>
          </a:xfrm>
        </p:spPr>
        <p:txBody>
          <a:bodyPr/>
          <a:lstStyle/>
          <a:p>
            <a:r>
              <a:rPr lang="en-US" sz="8000" dirty="0" smtClean="0">
                <a:latin typeface="Calibri" charset="0"/>
                <a:ea typeface="Calibri" charset="0"/>
                <a:cs typeface="Calibri" charset="0"/>
              </a:rPr>
              <a:t>DISECONOMIES OF SCALE ADJUSTMENT</a:t>
            </a:r>
          </a:p>
          <a:p>
            <a:r>
              <a:rPr lang="en-US" sz="5400" dirty="0" smtClean="0">
                <a:latin typeface="Calibri" charset="0"/>
                <a:ea typeface="Calibri" charset="0"/>
                <a:cs typeface="Calibri" charset="0"/>
              </a:rPr>
              <a:t>Two Year Institutions Only</a:t>
            </a:r>
            <a:endParaRPr lang="en-US" sz="5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64" b="86315"/>
          <a:stretch/>
        </p:blipFill>
        <p:spPr>
          <a:xfrm>
            <a:off x="6078186" y="3468555"/>
            <a:ext cx="5073909" cy="8256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191745" y="3764831"/>
            <a:ext cx="4831182" cy="749449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72914" y="4917305"/>
            <a:ext cx="10287646" cy="154658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56466" y="6750414"/>
            <a:ext cx="10287646" cy="154658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56465" y="8583523"/>
            <a:ext cx="10287647" cy="154658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21605" y="5321043"/>
            <a:ext cx="903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Between AVERAGE and AVERAGE </a:t>
            </a:r>
            <a: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-15%</a:t>
            </a: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6276" y="7169763"/>
            <a:ext cx="9790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Between AVERAGE -</a:t>
            </a:r>
            <a: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15.01% </a:t>
            </a:r>
            <a: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and AVERAGE </a:t>
            </a:r>
            <a: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-30%</a:t>
            </a: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7714" y="8991244"/>
            <a:ext cx="10464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Less than Average -</a:t>
            </a:r>
            <a: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30.01%</a:t>
            </a: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4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22111" y="1047505"/>
            <a:ext cx="16071851" cy="1460563"/>
          </a:xfrm>
        </p:spPr>
        <p:txBody>
          <a:bodyPr/>
          <a:lstStyle/>
          <a:p>
            <a:r>
              <a:rPr lang="en-US" sz="8000" dirty="0" smtClean="0">
                <a:latin typeface="Calibri" charset="0"/>
                <a:ea typeface="Calibri" charset="0"/>
                <a:cs typeface="Calibri" charset="0"/>
              </a:rPr>
              <a:t>CORE EXPENSE RATIO</a:t>
            </a:r>
          </a:p>
          <a:p>
            <a:r>
              <a:rPr lang="en-US" sz="5400" dirty="0" smtClean="0">
                <a:latin typeface="Calibri" charset="0"/>
                <a:ea typeface="Calibri" charset="0"/>
                <a:cs typeface="Calibri" charset="0"/>
              </a:rPr>
              <a:t>50% of Efficiency</a:t>
            </a:r>
            <a:endParaRPr lang="en-US" sz="5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12" y="3818730"/>
            <a:ext cx="17331358" cy="53460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387063" y="3155231"/>
            <a:ext cx="4831182" cy="749449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991607"/>
              </p:ext>
            </p:extLst>
          </p:nvPr>
        </p:nvGraphicFramePr>
        <p:xfrm>
          <a:off x="11797553" y="8320350"/>
          <a:ext cx="5844987" cy="493776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631127"/>
                <a:gridCol w="3213860"/>
              </a:tblGrid>
              <a:tr h="647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Deviation</a:t>
                      </a:r>
                      <a:r>
                        <a:rPr lang="en-US" sz="2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from Peer Group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Application to Effectiveness Score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Below -20.01%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solidFill>
                            <a:schemeClr val="bg1"/>
                          </a:solidFill>
                          <a:effectLst/>
                        </a:rPr>
                        <a:t>0.98</a:t>
                      </a:r>
                      <a:endParaRPr lang="en-US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-15.01% to -20%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0.985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-10.01% to -15%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0.99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-5.01% to -10%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0.995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-5% to 5%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solidFill>
                            <a:schemeClr val="bg1"/>
                          </a:solidFill>
                          <a:effectLst/>
                        </a:rPr>
                        <a:t>5.01% to 10%</a:t>
                      </a:r>
                      <a:endParaRPr lang="en-US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1.005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solidFill>
                            <a:schemeClr val="bg1"/>
                          </a:solidFill>
                          <a:effectLst/>
                        </a:rPr>
                        <a:t>10.01% to 15%</a:t>
                      </a:r>
                      <a:endParaRPr lang="en-US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1.01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solidFill>
                            <a:schemeClr val="bg1"/>
                          </a:solidFill>
                          <a:effectLst/>
                        </a:rPr>
                        <a:t>15.01% to 20%</a:t>
                      </a:r>
                      <a:endParaRPr lang="en-US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1.015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Above 20.01%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1.02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83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22111" y="1047505"/>
            <a:ext cx="16071851" cy="1460563"/>
          </a:xfrm>
        </p:spPr>
        <p:txBody>
          <a:bodyPr/>
          <a:lstStyle/>
          <a:p>
            <a:r>
              <a:rPr lang="en-US" sz="8000" dirty="0" smtClean="0">
                <a:latin typeface="Calibri" charset="0"/>
                <a:ea typeface="Calibri" charset="0"/>
                <a:cs typeface="Calibri" charset="0"/>
              </a:rPr>
              <a:t>FACULTY TO ADMIN SALARY RATIO</a:t>
            </a:r>
          </a:p>
          <a:p>
            <a:r>
              <a:rPr lang="en-US" sz="5400" dirty="0" smtClean="0">
                <a:latin typeface="Calibri" charset="0"/>
                <a:ea typeface="Calibri" charset="0"/>
                <a:cs typeface="Calibri" charset="0"/>
              </a:rPr>
              <a:t>50% of Efficiency</a:t>
            </a:r>
            <a:endParaRPr lang="en-US" sz="5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79" y="4201497"/>
            <a:ext cx="16218183" cy="32665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362780" y="2850431"/>
            <a:ext cx="4831182" cy="749449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272825"/>
              </p:ext>
            </p:extLst>
          </p:nvPr>
        </p:nvGraphicFramePr>
        <p:xfrm>
          <a:off x="11833412" y="8339382"/>
          <a:ext cx="5844987" cy="493776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631127"/>
                <a:gridCol w="3213860"/>
              </a:tblGrid>
              <a:tr h="647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Deviation</a:t>
                      </a:r>
                      <a:r>
                        <a:rPr lang="en-US" sz="2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from Peer Group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Application to Effectiveness Score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Below -20.01%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solidFill>
                            <a:schemeClr val="bg1"/>
                          </a:solidFill>
                          <a:effectLst/>
                        </a:rPr>
                        <a:t>0.98</a:t>
                      </a:r>
                      <a:endParaRPr lang="en-US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-15.01% to -20%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0.985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-10.01% to -15%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0.99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-5.01% to -10%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0.995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-5% to 5%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solidFill>
                            <a:schemeClr val="bg1"/>
                          </a:solidFill>
                          <a:effectLst/>
                        </a:rPr>
                        <a:t>5.01% to 10%</a:t>
                      </a:r>
                      <a:endParaRPr lang="en-US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1.005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solidFill>
                            <a:schemeClr val="bg1"/>
                          </a:solidFill>
                          <a:effectLst/>
                        </a:rPr>
                        <a:t>10.01% to 15%</a:t>
                      </a:r>
                      <a:endParaRPr lang="en-US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1.01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solidFill>
                            <a:schemeClr val="bg1"/>
                          </a:solidFill>
                          <a:effectLst/>
                        </a:rPr>
                        <a:t>15.01% to 20%</a:t>
                      </a:r>
                      <a:endParaRPr lang="en-US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1.015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Above 20.01%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1.02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269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38251" y="2510546"/>
            <a:ext cx="16071851" cy="647586"/>
          </a:xfrm>
        </p:spPr>
        <p:txBody>
          <a:bodyPr/>
          <a:lstStyle/>
          <a:p>
            <a:r>
              <a:rPr lang="en-US" sz="5999" dirty="0"/>
              <a:t>METRICS TO BE DETERMINED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461" y="4705630"/>
            <a:ext cx="4906641" cy="4906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278" y="4705630"/>
            <a:ext cx="4906641" cy="490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9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5400" dirty="0">
                <a:latin typeface="Calibri" charset="0"/>
                <a:ea typeface="Calibri" charset="0"/>
                <a:cs typeface="Calibri" charset="0"/>
              </a:rPr>
              <a:t>TOTAL FUNDING RECOMMENDATIONS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926886" y="11283657"/>
            <a:ext cx="16073212" cy="1269506"/>
          </a:xfrm>
        </p:spPr>
        <p:txBody>
          <a:bodyPr/>
          <a:lstStyle/>
          <a:p>
            <a:r>
              <a:rPr lang="en-US" sz="3000" b="1" dirty="0">
                <a:latin typeface="+mj-lt"/>
              </a:rPr>
              <a:t>Change in Productivity is limited to a 2% increase or decrease annually. </a:t>
            </a:r>
          </a:p>
          <a:p>
            <a:pPr algn="l">
              <a:lnSpc>
                <a:spcPct val="100000"/>
              </a:lnSpc>
            </a:pP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8935" y="4630749"/>
            <a:ext cx="4170182" cy="4169634"/>
          </a:xfrm>
          <a:prstGeom prst="roundRect">
            <a:avLst>
              <a:gd name="adj" fmla="val 50000"/>
            </a:avLst>
          </a:prstGeom>
          <a:solidFill>
            <a:schemeClr val="accent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4" tIns="91414" rIns="182824" bIns="91414" rtlCol="0" anchor="ctr"/>
          <a:lstStyle/>
          <a:p>
            <a:pPr algn="ctr" defTabSz="779116">
              <a:defRPr/>
            </a:pPr>
            <a:endParaRPr lang="en-US" sz="3000" dirty="0">
              <a:solidFill>
                <a:srgbClr val="7F7F7F"/>
              </a:solidFill>
              <a:latin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793311" y="4630749"/>
            <a:ext cx="4170182" cy="4169634"/>
          </a:xfrm>
          <a:prstGeom prst="roundRect">
            <a:avLst>
              <a:gd name="adj" fmla="val 50000"/>
            </a:avLst>
          </a:prstGeom>
          <a:solidFill>
            <a:schemeClr val="accent3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4" tIns="91414" rIns="182824" bIns="91414" rtlCol="0" anchor="ctr"/>
          <a:lstStyle/>
          <a:p>
            <a:pPr algn="ctr" defTabSz="779116">
              <a:defRPr/>
            </a:pPr>
            <a:endParaRPr lang="en-US" sz="3000" dirty="0">
              <a:solidFill>
                <a:srgbClr val="7F7F7F"/>
              </a:solidFill>
              <a:latin typeface="Calibri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007509" y="4630749"/>
            <a:ext cx="4170182" cy="4169634"/>
          </a:xfrm>
          <a:prstGeom prst="roundRect">
            <a:avLst>
              <a:gd name="adj" fmla="val 50000"/>
            </a:avLst>
          </a:prstGeom>
          <a:solidFill>
            <a:schemeClr val="accent4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4" tIns="91414" rIns="182824" bIns="91414" rtlCol="0" anchor="ctr"/>
          <a:lstStyle/>
          <a:p>
            <a:pPr algn="ctr" defTabSz="779116">
              <a:defRPr/>
            </a:pPr>
            <a:endParaRPr lang="en-US" sz="3000" dirty="0">
              <a:solidFill>
                <a:srgbClr val="7F7F7F"/>
              </a:solidFill>
              <a:latin typeface="Calibri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3119829" y="4630749"/>
            <a:ext cx="4170182" cy="4169634"/>
          </a:xfrm>
          <a:prstGeom prst="roundRect">
            <a:avLst>
              <a:gd name="adj" fmla="val 50000"/>
            </a:avLst>
          </a:prstGeom>
          <a:solidFill>
            <a:schemeClr val="accent5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24" tIns="91414" rIns="182824" bIns="91414" rtlCol="0" anchor="ctr"/>
          <a:lstStyle/>
          <a:p>
            <a:pPr algn="ctr" defTabSz="779116">
              <a:defRPr/>
            </a:pPr>
            <a:endParaRPr lang="en-US" sz="3000" dirty="0">
              <a:solidFill>
                <a:srgbClr val="7F7F7F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77565" y="6127021"/>
            <a:ext cx="2448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79116">
              <a:defRPr/>
            </a:pPr>
            <a:r>
              <a:rPr lang="en-US" sz="3200" b="1" dirty="0">
                <a:solidFill>
                  <a:srgbClr val="FFFFFF"/>
                </a:solidFill>
                <a:latin typeface="Calibri"/>
              </a:rPr>
              <a:t>PRIOR YEAR</a:t>
            </a:r>
            <a:br>
              <a:rPr lang="en-US" sz="3200" b="1" dirty="0">
                <a:solidFill>
                  <a:srgbClr val="FFFFFF"/>
                </a:solidFill>
                <a:latin typeface="Calibri"/>
              </a:rPr>
            </a:br>
            <a:r>
              <a:rPr lang="en-US" sz="3200" b="1" dirty="0">
                <a:solidFill>
                  <a:srgbClr val="FFFFFF"/>
                </a:solidFill>
                <a:latin typeface="Calibri"/>
              </a:rPr>
              <a:t>FUNDING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18345" y="6066357"/>
            <a:ext cx="3132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79116">
              <a:defRPr/>
            </a:pPr>
            <a:r>
              <a:rPr lang="en-US" sz="3200" b="1" dirty="0">
                <a:solidFill>
                  <a:srgbClr val="FFFFFF"/>
                </a:solidFill>
                <a:latin typeface="Calibri"/>
              </a:rPr>
              <a:t>NEW STATE FUNDING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522397" y="6127021"/>
            <a:ext cx="31404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79116">
              <a:defRPr/>
            </a:pPr>
            <a:r>
              <a:rPr lang="en-US" sz="3200" b="1" dirty="0">
                <a:solidFill>
                  <a:srgbClr val="FFFFFF"/>
                </a:solidFill>
                <a:latin typeface="Calibri"/>
              </a:rPr>
              <a:t>REALLOCATED FUNDING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376380" y="6179247"/>
            <a:ext cx="37997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79116">
              <a:defRPr/>
            </a:pPr>
            <a:r>
              <a:rPr lang="en-US" sz="3200" b="1" dirty="0">
                <a:solidFill>
                  <a:srgbClr val="FFFFFF"/>
                </a:solidFill>
                <a:latin typeface="Calibri"/>
              </a:rPr>
              <a:t>TOTAL FUNDING RECOMMENDATION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68829" y="6395371"/>
            <a:ext cx="2448966" cy="1240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79116">
              <a:lnSpc>
                <a:spcPct val="50000"/>
              </a:lnSpc>
              <a:defRPr/>
            </a:pPr>
            <a:r>
              <a:rPr lang="en-US" sz="14926" b="1">
                <a:solidFill>
                  <a:srgbClr val="FFFFFF"/>
                </a:solidFill>
                <a:latin typeface="Calibri"/>
              </a:rPr>
              <a:t>+ </a:t>
            </a:r>
            <a:endParaRPr lang="en-US" sz="14926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84627" y="5483724"/>
            <a:ext cx="2448966" cy="2389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79116">
              <a:defRPr/>
            </a:pPr>
            <a:r>
              <a:rPr lang="en-US" sz="14926" b="1" dirty="0">
                <a:solidFill>
                  <a:srgbClr val="FFFFFF"/>
                </a:solidFill>
                <a:latin typeface="Calibri"/>
              </a:rPr>
              <a:t>+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795385" y="5472040"/>
            <a:ext cx="2448966" cy="2389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79116">
              <a:defRPr/>
            </a:pPr>
            <a:r>
              <a:rPr lang="en-US" sz="14926" b="1" dirty="0">
                <a:solidFill>
                  <a:srgbClr val="FFFFFF"/>
                </a:solidFill>
                <a:latin typeface="Calibri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17107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7331" y="4472951"/>
            <a:ext cx="4830311" cy="483031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572604" y="4472951"/>
            <a:ext cx="4830311" cy="483031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847877" y="4472951"/>
            <a:ext cx="4830311" cy="483031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123149" y="4472951"/>
            <a:ext cx="4830311" cy="483031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97332" y="511139"/>
            <a:ext cx="17656128" cy="2785458"/>
          </a:xfrm>
          <a:prstGeom prst="rect">
            <a:avLst/>
          </a:prstGeom>
        </p:spPr>
        <p:txBody>
          <a:bodyPr/>
          <a:lstStyle/>
          <a:p>
            <a:r>
              <a:rPr lang="en-US" sz="8800" dirty="0" smtClean="0">
                <a:latin typeface="Calibri" charset="0"/>
                <a:ea typeface="Calibri" charset="0"/>
                <a:cs typeface="Calibri" charset="0"/>
              </a:rPr>
              <a:t>PRODUCTIVITY FUNDING FORMULA</a:t>
            </a:r>
            <a:endParaRPr lang="en-US" sz="8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1152538" y="3100313"/>
            <a:ext cx="16071851" cy="1177824"/>
          </a:xfrm>
          <a:prstGeom prst="rect">
            <a:avLst/>
          </a:prstGeom>
        </p:spPr>
        <p:txBody>
          <a:bodyPr/>
          <a:lstStyle/>
          <a:p>
            <a:r>
              <a:rPr lang="en-US" sz="6600" smtClean="0">
                <a:latin typeface="Calibri" charset="0"/>
                <a:ea typeface="Calibri" charset="0"/>
                <a:cs typeface="Calibri" charset="0"/>
              </a:rPr>
              <a:t>Productivity Measures</a:t>
            </a:r>
            <a:endParaRPr lang="en-US" sz="6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726156" y="5684758"/>
            <a:ext cx="3846448" cy="2442150"/>
          </a:xfrm>
          <a:prstGeom prst="rect">
            <a:avLst/>
          </a:prstGeom>
        </p:spPr>
        <p:txBody>
          <a:bodyPr/>
          <a:lstStyle/>
          <a:p>
            <a:r>
              <a:rPr lang="en-US" sz="4049" dirty="0">
                <a:latin typeface="Calibri" charset="0"/>
                <a:ea typeface="Calibri" charset="0"/>
                <a:cs typeface="Calibri" charset="0"/>
              </a:rPr>
              <a:t>EFFECTIVENESS</a:t>
            </a:r>
          </a:p>
          <a:p>
            <a:r>
              <a:rPr lang="en-US" sz="7199" dirty="0">
                <a:latin typeface="Calibri" charset="0"/>
                <a:ea typeface="Calibri" charset="0"/>
                <a:cs typeface="Calibri" charset="0"/>
              </a:rPr>
              <a:t>80%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1"/>
          </p:nvPr>
        </p:nvSpPr>
        <p:spPr>
          <a:xfrm>
            <a:off x="1061049" y="9630453"/>
            <a:ext cx="3176661" cy="574452"/>
          </a:xfrm>
          <a:prstGeom prst="rect">
            <a:avLst/>
          </a:prstGeom>
        </p:spPr>
        <p:txBody>
          <a:bodyPr/>
          <a:lstStyle/>
          <a:p>
            <a:r>
              <a:rPr lang="en-US" sz="4800" b="1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METRICS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31"/>
          </p:nvPr>
        </p:nvSpPr>
        <p:spPr>
          <a:xfrm>
            <a:off x="5460886" y="9644301"/>
            <a:ext cx="3176661" cy="574452"/>
          </a:xfrm>
          <a:prstGeom prst="rect">
            <a:avLst/>
          </a:prstGeom>
        </p:spPr>
        <p:txBody>
          <a:bodyPr/>
          <a:lstStyle/>
          <a:p>
            <a:r>
              <a:rPr lang="en-US" sz="4800" b="1" dirty="0">
                <a:latin typeface="Calibri" charset="0"/>
                <a:ea typeface="Calibri" charset="0"/>
                <a:cs typeface="Calibri" charset="0"/>
              </a:rPr>
              <a:t>METRICS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31"/>
          </p:nvPr>
        </p:nvSpPr>
        <p:spPr>
          <a:xfrm>
            <a:off x="9674701" y="9644301"/>
            <a:ext cx="3176661" cy="574452"/>
          </a:xfrm>
          <a:prstGeom prst="rect">
            <a:avLst/>
          </a:prstGeom>
        </p:spPr>
        <p:txBody>
          <a:bodyPr/>
          <a:lstStyle/>
          <a:p>
            <a:r>
              <a:rPr lang="en-US" sz="4800" b="1" dirty="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</a:rPr>
              <a:t>METRICS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8240" y="10287049"/>
            <a:ext cx="52217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39" indent="-257139">
              <a:buFont typeface="Arial" charset="0"/>
              <a:buChar char="•"/>
            </a:pPr>
            <a:r>
              <a:rPr lang="en-US" sz="28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Credentials</a:t>
            </a:r>
          </a:p>
          <a:p>
            <a:pPr marL="257139" indent="-257139">
              <a:buFont typeface="Arial" charset="0"/>
              <a:buChar char="•"/>
            </a:pPr>
            <a:r>
              <a:rPr lang="en-US" sz="28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Progression</a:t>
            </a:r>
          </a:p>
          <a:p>
            <a:pPr marL="257139" indent="-257139">
              <a:buFont typeface="Arial" charset="0"/>
              <a:buChar char="•"/>
            </a:pPr>
            <a:r>
              <a:rPr lang="en-US" sz="28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Transfer Success</a:t>
            </a:r>
          </a:p>
          <a:p>
            <a:pPr marL="257139" indent="-257139">
              <a:buFont typeface="Arial" charset="0"/>
              <a:buChar char="•"/>
            </a:pPr>
            <a:r>
              <a:rPr lang="en-US" sz="28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Gateway Course </a:t>
            </a:r>
            <a:r>
              <a:rPr lang="en-US" sz="2800" dirty="0" smtClean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Success</a:t>
            </a:r>
          </a:p>
          <a:p>
            <a:pPr marL="257139" indent="-257139">
              <a:buFont typeface="Arial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Non-Credit Workforce Training</a:t>
            </a:r>
            <a:endParaRPr lang="en-US" sz="2800" dirty="0">
              <a:solidFill>
                <a:schemeClr val="accent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57139" indent="-257139">
              <a:buFont typeface="Arial" charset="0"/>
              <a:buChar char="•"/>
            </a:pPr>
            <a:r>
              <a:rPr lang="en-US" sz="28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Post Completion Success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27642" y="10403661"/>
            <a:ext cx="38910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39" indent="-257139">
              <a:buFont typeface="Arial" charset="0"/>
              <a:buChar char="•"/>
            </a:pPr>
            <a:r>
              <a:rPr lang="en-US" sz="28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Time to Degree</a:t>
            </a:r>
          </a:p>
          <a:p>
            <a:pPr marL="257139" indent="-257139">
              <a:buFont typeface="Arial" charset="0"/>
              <a:buChar char="•"/>
            </a:pPr>
            <a:r>
              <a:rPr lang="en-US" sz="28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Credits at Completion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592798" y="10316160"/>
            <a:ext cx="38910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39" indent="-257139">
              <a:buFont typeface="Arial" charset="0"/>
              <a:buChar char="•"/>
            </a:pPr>
            <a:r>
              <a:rPr lang="en-US" sz="28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Core Expense Ratio</a:t>
            </a:r>
          </a:p>
          <a:p>
            <a:pPr marL="257139" indent="-257139">
              <a:buFont typeface="Arial" charset="0"/>
              <a:buChar char="•"/>
            </a:pPr>
            <a:r>
              <a:rPr lang="en-US" sz="28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Faculty to Admin Salary Ratio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402915" y="10403661"/>
            <a:ext cx="39247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39" indent="-257139">
              <a:buFont typeface="Arial" charset="0"/>
              <a:buChar char="•"/>
            </a:pPr>
            <a:r>
              <a:rPr lang="en-US" sz="28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Research (4 Year Only)</a:t>
            </a:r>
          </a:p>
          <a:p>
            <a:pPr marL="257139" indent="-257139">
              <a:buFont typeface="Arial" charset="0"/>
              <a:buChar char="•"/>
            </a:pPr>
            <a:r>
              <a:rPr lang="en-US" sz="28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Diseconomies of Scale </a:t>
            </a:r>
          </a:p>
          <a:p>
            <a:pPr marL="257139" indent="-257139">
              <a:buFont typeface="Arial" charset="0"/>
              <a:buChar char="•"/>
            </a:pPr>
            <a:r>
              <a:rPr lang="en-US" sz="28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(2 Year Only)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4955068" y="5730262"/>
            <a:ext cx="3846448" cy="2442150"/>
          </a:xfrm>
          <a:prstGeom prst="rect">
            <a:avLst/>
          </a:prstGeom>
        </p:spPr>
        <p:txBody>
          <a:bodyPr/>
          <a:lstStyle/>
          <a:p>
            <a:r>
              <a:rPr lang="en-US" sz="4049" dirty="0">
                <a:latin typeface="Calibri" charset="0"/>
                <a:ea typeface="Calibri" charset="0"/>
                <a:cs typeface="Calibri" charset="0"/>
              </a:rPr>
              <a:t>AFFORDABILITY</a:t>
            </a:r>
          </a:p>
          <a:p>
            <a:r>
              <a:rPr lang="en-US" sz="7199" dirty="0">
                <a:latin typeface="Calibri" charset="0"/>
                <a:ea typeface="Calibri" charset="0"/>
                <a:cs typeface="Calibri" charset="0"/>
              </a:rPr>
              <a:t>20%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13770911" y="5573350"/>
            <a:ext cx="3846448" cy="2442150"/>
          </a:xfrm>
          <a:prstGeom prst="rect">
            <a:avLst/>
          </a:prstGeom>
        </p:spPr>
        <p:txBody>
          <a:bodyPr/>
          <a:lstStyle/>
          <a:p>
            <a:r>
              <a:rPr lang="en-US" sz="4049" dirty="0">
                <a:latin typeface="Calibri" charset="0"/>
                <a:ea typeface="Calibri" charset="0"/>
                <a:cs typeface="Calibri" charset="0"/>
              </a:rPr>
              <a:t>EFFICIENCY</a:t>
            </a:r>
          </a:p>
          <a:p>
            <a:r>
              <a:rPr lang="en-US" sz="7199" dirty="0">
                <a:latin typeface="Calibri" charset="0"/>
                <a:ea typeface="Calibri" charset="0"/>
                <a:cs typeface="Calibri" charset="0"/>
              </a:rPr>
              <a:t>+/- 2%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9332981" y="5573350"/>
            <a:ext cx="3846448" cy="2442150"/>
          </a:xfrm>
          <a:prstGeom prst="rect">
            <a:avLst/>
          </a:prstGeom>
        </p:spPr>
        <p:txBody>
          <a:bodyPr/>
          <a:lstStyle/>
          <a:p>
            <a:r>
              <a:rPr lang="en-US" sz="4800" dirty="0">
                <a:latin typeface="Calibri" charset="0"/>
                <a:ea typeface="Calibri" charset="0"/>
                <a:cs typeface="Calibri" charset="0"/>
              </a:rPr>
              <a:t>ADJUSTMENT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31"/>
          </p:nvPr>
        </p:nvSpPr>
        <p:spPr>
          <a:xfrm>
            <a:off x="13949973" y="9630453"/>
            <a:ext cx="3176661" cy="574452"/>
          </a:xfrm>
          <a:prstGeom prst="rect">
            <a:avLst/>
          </a:prstGeom>
        </p:spPr>
        <p:txBody>
          <a:bodyPr/>
          <a:lstStyle/>
          <a:p>
            <a:r>
              <a:rPr lang="en-US" sz="48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METRICS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32776" y="13080774"/>
            <a:ext cx="12585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Please note that Post-Completion Success is still being considered as a possible metric under the </a:t>
            </a:r>
            <a:r>
              <a:rPr lang="en-US" sz="2000" smtClean="0"/>
              <a:t>effectiveness category.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86001" y="864625"/>
            <a:ext cx="16071851" cy="1956951"/>
          </a:xfrm>
        </p:spPr>
        <p:txBody>
          <a:bodyPr/>
          <a:lstStyle/>
          <a:p>
            <a:r>
              <a:rPr lang="en-US" sz="8000" dirty="0" smtClean="0">
                <a:latin typeface="Calibri" charset="0"/>
                <a:ea typeface="Calibri" charset="0"/>
                <a:cs typeface="Calibri" charset="0"/>
              </a:rPr>
              <a:t>CREDENTIALS</a:t>
            </a:r>
          </a:p>
          <a:p>
            <a:r>
              <a:rPr lang="en-US" sz="5400" dirty="0" smtClean="0">
                <a:latin typeface="Calibri" charset="0"/>
                <a:ea typeface="Calibri" charset="0"/>
                <a:cs typeface="Calibri" charset="0"/>
              </a:rPr>
              <a:t>40% of Effectiveness</a:t>
            </a:r>
          </a:p>
          <a:p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(32% of Total)</a:t>
            </a:r>
            <a:endParaRPr lang="en-US" sz="4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9071" y="13165483"/>
            <a:ext cx="11732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Please note that Non-Credit Workforce Hours will also be taken into consideration under </a:t>
            </a:r>
            <a:r>
              <a:rPr lang="en-US" sz="2000" smtClean="0">
                <a:solidFill>
                  <a:schemeClr val="bg1"/>
                </a:solidFill>
              </a:rPr>
              <a:t>the credentials metric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96" y="3448306"/>
            <a:ext cx="16067643" cy="81293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23072" y="3242353"/>
            <a:ext cx="2904565" cy="9144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273496" y="3394753"/>
            <a:ext cx="1030942" cy="9144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7" t="42239" r="56482" b="41661"/>
          <a:stretch/>
        </p:blipFill>
        <p:spPr>
          <a:xfrm>
            <a:off x="5966389" y="6858550"/>
            <a:ext cx="806823" cy="13088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095935" y="3427506"/>
            <a:ext cx="1004051" cy="9144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06814" y="5501459"/>
            <a:ext cx="2232211" cy="7957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0" t="26686" r="37026" b="65679"/>
          <a:stretch/>
        </p:blipFill>
        <p:spPr>
          <a:xfrm>
            <a:off x="8646835" y="5673966"/>
            <a:ext cx="2079812" cy="62068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321299" y="6109816"/>
            <a:ext cx="1030942" cy="337197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881291" y="5399298"/>
            <a:ext cx="4480036" cy="74198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68" t="26858" r="-112" b="67408"/>
          <a:stretch/>
        </p:blipFill>
        <p:spPr>
          <a:xfrm>
            <a:off x="12851287" y="5570898"/>
            <a:ext cx="3847304" cy="46616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234456" y="7476567"/>
            <a:ext cx="3039039" cy="71241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19882" y="7552743"/>
            <a:ext cx="2904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High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Demand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36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86001" y="864625"/>
            <a:ext cx="16071851" cy="1956951"/>
          </a:xfrm>
        </p:spPr>
        <p:txBody>
          <a:bodyPr/>
          <a:lstStyle/>
          <a:p>
            <a:r>
              <a:rPr lang="en-US" sz="8000" dirty="0" smtClean="0">
                <a:latin typeface="Calibri" charset="0"/>
                <a:ea typeface="Calibri" charset="0"/>
                <a:cs typeface="Calibri" charset="0"/>
              </a:rPr>
              <a:t>PROGRESSION</a:t>
            </a:r>
          </a:p>
          <a:p>
            <a:r>
              <a:rPr lang="en-US" sz="5400" dirty="0" smtClean="0">
                <a:latin typeface="Calibri" charset="0"/>
                <a:ea typeface="Calibri" charset="0"/>
                <a:cs typeface="Calibri" charset="0"/>
              </a:rPr>
              <a:t>30% of Effectiveness</a:t>
            </a:r>
          </a:p>
          <a:p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(24% </a:t>
            </a: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of Total)</a:t>
            </a:r>
          </a:p>
          <a:p>
            <a:endParaRPr lang="en-US" sz="5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30" y="4204677"/>
            <a:ext cx="16483992" cy="6451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0" y="3424518"/>
            <a:ext cx="5414682" cy="9144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360588" y="5441577"/>
            <a:ext cx="1353671" cy="9144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7" t="42239" r="56482" b="41661"/>
          <a:stretch/>
        </p:blipFill>
        <p:spPr>
          <a:xfrm>
            <a:off x="8256493" y="6538690"/>
            <a:ext cx="1479177" cy="23995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896163" y="4572000"/>
            <a:ext cx="5414682" cy="8695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68" t="26858" r="-112" b="67408"/>
          <a:stretch/>
        </p:blipFill>
        <p:spPr>
          <a:xfrm>
            <a:off x="11383117" y="4719803"/>
            <a:ext cx="5475012" cy="6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86001" y="864625"/>
            <a:ext cx="16071851" cy="3091913"/>
          </a:xfrm>
        </p:spPr>
        <p:txBody>
          <a:bodyPr/>
          <a:lstStyle/>
          <a:p>
            <a:r>
              <a:rPr lang="en-US" sz="8000" dirty="0" smtClean="0">
                <a:latin typeface="Calibri" charset="0"/>
                <a:ea typeface="Calibri" charset="0"/>
                <a:cs typeface="Calibri" charset="0"/>
              </a:rPr>
              <a:t>GATEWAY COURSE SUCCESS</a:t>
            </a:r>
          </a:p>
          <a:p>
            <a:r>
              <a:rPr lang="en-US" sz="5400" dirty="0" smtClean="0">
                <a:latin typeface="Calibri" charset="0"/>
                <a:ea typeface="Calibri" charset="0"/>
                <a:cs typeface="Calibri" charset="0"/>
              </a:rPr>
              <a:t>15% of Effectiveness</a:t>
            </a:r>
          </a:p>
          <a:p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(12</a:t>
            </a: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% of Total)</a:t>
            </a:r>
          </a:p>
          <a:p>
            <a:endParaRPr lang="en-US" sz="5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05" y="5017168"/>
            <a:ext cx="16245642" cy="59075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904181" y="4186518"/>
            <a:ext cx="1953513" cy="9144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33287" y="5988424"/>
            <a:ext cx="3127889" cy="749449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861176" y="6443821"/>
            <a:ext cx="6418730" cy="103274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68" t="26858" r="-112" b="67408"/>
          <a:stretch/>
        </p:blipFill>
        <p:spPr>
          <a:xfrm>
            <a:off x="9621120" y="6669741"/>
            <a:ext cx="6658786" cy="806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7" t="42239" r="56482" b="41661"/>
          <a:stretch/>
        </p:blipFill>
        <p:spPr>
          <a:xfrm>
            <a:off x="7742749" y="7558739"/>
            <a:ext cx="1479177" cy="23995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10305" y="5064586"/>
            <a:ext cx="7286213" cy="92383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87" b="85507"/>
          <a:stretch/>
        </p:blipFill>
        <p:spPr>
          <a:xfrm>
            <a:off x="586158" y="5179674"/>
            <a:ext cx="6516640" cy="8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5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86001" y="864625"/>
            <a:ext cx="16071851" cy="3056744"/>
          </a:xfrm>
        </p:spPr>
        <p:txBody>
          <a:bodyPr/>
          <a:lstStyle/>
          <a:p>
            <a:r>
              <a:rPr lang="en-US" sz="8000" dirty="0" smtClean="0">
                <a:latin typeface="Calibri" charset="0"/>
                <a:ea typeface="Calibri" charset="0"/>
                <a:cs typeface="Calibri" charset="0"/>
              </a:rPr>
              <a:t>TRANSFER STUDENTS</a:t>
            </a:r>
          </a:p>
          <a:p>
            <a:r>
              <a:rPr lang="en-US" sz="5400" dirty="0" smtClean="0">
                <a:latin typeface="Calibri" charset="0"/>
                <a:ea typeface="Calibri" charset="0"/>
                <a:cs typeface="Calibri" charset="0"/>
              </a:rPr>
              <a:t>15% of Effectiveness</a:t>
            </a:r>
          </a:p>
          <a:p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(12</a:t>
            </a: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% of Total)</a:t>
            </a:r>
          </a:p>
          <a:p>
            <a:endParaRPr lang="en-US" sz="5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661" y="5216747"/>
            <a:ext cx="11761002" cy="45526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18934" y="3745823"/>
            <a:ext cx="4759466" cy="749449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7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86001" y="864625"/>
            <a:ext cx="16071851" cy="1956951"/>
          </a:xfrm>
        </p:spPr>
        <p:txBody>
          <a:bodyPr/>
          <a:lstStyle/>
          <a:p>
            <a:r>
              <a:rPr lang="en-US" sz="8000" dirty="0" smtClean="0">
                <a:latin typeface="Calibri" charset="0"/>
                <a:ea typeface="Calibri" charset="0"/>
                <a:cs typeface="Calibri" charset="0"/>
              </a:rPr>
              <a:t>TIME TO DEGREE</a:t>
            </a:r>
          </a:p>
          <a:p>
            <a:r>
              <a:rPr lang="en-US" sz="5400" dirty="0" smtClean="0">
                <a:latin typeface="Calibri" charset="0"/>
                <a:ea typeface="Calibri" charset="0"/>
                <a:cs typeface="Calibri" charset="0"/>
              </a:rPr>
              <a:t>50% of Affordability</a:t>
            </a:r>
          </a:p>
          <a:p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(10% </a:t>
            </a: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of Total)</a:t>
            </a:r>
          </a:p>
          <a:p>
            <a:endParaRPr lang="en-US" sz="5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95" y="4456048"/>
            <a:ext cx="9130756" cy="67801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739640" y="5459507"/>
            <a:ext cx="3127889" cy="749449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93263" y="4456048"/>
            <a:ext cx="7870219" cy="877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" t="-793" r="-1178" b="87447"/>
          <a:stretch/>
        </p:blipFill>
        <p:spPr>
          <a:xfrm>
            <a:off x="4959609" y="4554660"/>
            <a:ext cx="9130756" cy="90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2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86001" y="864625"/>
            <a:ext cx="16071851" cy="1956951"/>
          </a:xfrm>
        </p:spPr>
        <p:txBody>
          <a:bodyPr/>
          <a:lstStyle/>
          <a:p>
            <a:r>
              <a:rPr lang="en-US" sz="8000" dirty="0" smtClean="0">
                <a:latin typeface="Calibri" charset="0"/>
                <a:ea typeface="Calibri" charset="0"/>
                <a:cs typeface="Calibri" charset="0"/>
              </a:rPr>
              <a:t>CREDITS AT COMPLETION</a:t>
            </a:r>
          </a:p>
          <a:p>
            <a:r>
              <a:rPr lang="en-US" sz="5400" dirty="0" smtClean="0">
                <a:latin typeface="Calibri" charset="0"/>
                <a:ea typeface="Calibri" charset="0"/>
                <a:cs typeface="Calibri" charset="0"/>
              </a:rPr>
              <a:t>50% of Affordability</a:t>
            </a:r>
          </a:p>
          <a:p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(10% </a:t>
            </a: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of Total)</a:t>
            </a:r>
          </a:p>
          <a:p>
            <a:endParaRPr lang="en-US" sz="5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974" y="4670259"/>
            <a:ext cx="10101315" cy="74654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134088" y="5836024"/>
            <a:ext cx="3127889" cy="749449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28487" y="4581472"/>
            <a:ext cx="8757725" cy="12545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66"/>
          <a:stretch/>
        </p:blipFill>
        <p:spPr>
          <a:xfrm>
            <a:off x="4171268" y="4688618"/>
            <a:ext cx="10101315" cy="104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3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86001" y="864625"/>
            <a:ext cx="16071851" cy="1956951"/>
          </a:xfrm>
        </p:spPr>
        <p:txBody>
          <a:bodyPr/>
          <a:lstStyle/>
          <a:p>
            <a:r>
              <a:rPr lang="en-US" sz="8000" dirty="0" smtClean="0">
                <a:latin typeface="Calibri" charset="0"/>
                <a:ea typeface="Calibri" charset="0"/>
                <a:cs typeface="Calibri" charset="0"/>
              </a:rPr>
              <a:t>RESEARCH ADJUSTMENT</a:t>
            </a:r>
          </a:p>
          <a:p>
            <a:r>
              <a:rPr lang="en-US" sz="5400" dirty="0" smtClean="0">
                <a:latin typeface="Calibri" charset="0"/>
                <a:ea typeface="Calibri" charset="0"/>
                <a:cs typeface="Calibri" charset="0"/>
              </a:rPr>
              <a:t>Four Year Institutions Only</a:t>
            </a:r>
            <a:endParaRPr lang="en-US" sz="5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407" y="4937369"/>
            <a:ext cx="13854990" cy="47693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600252" y="4025154"/>
            <a:ext cx="5095145" cy="749449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1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Pitch">
  <a:themeElements>
    <a:clrScheme name="Custom 1">
      <a:dk1>
        <a:srgbClr val="000000"/>
      </a:dk1>
      <a:lt1>
        <a:srgbClr val="FFFFFF"/>
      </a:lt1>
      <a:dk2>
        <a:srgbClr val="122C4D"/>
      </a:dk2>
      <a:lt2>
        <a:srgbClr val="FFFCFF"/>
      </a:lt2>
      <a:accent1>
        <a:srgbClr val="46556A"/>
      </a:accent1>
      <a:accent2>
        <a:srgbClr val="1487B1"/>
      </a:accent2>
      <a:accent3>
        <a:srgbClr val="44BE9B"/>
      </a:accent3>
      <a:accent4>
        <a:srgbClr val="9CB833"/>
      </a:accent4>
      <a:accent5>
        <a:srgbClr val="F98634"/>
      </a:accent5>
      <a:accent6>
        <a:srgbClr val="D4402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9223</TotalTime>
  <Words>395</Words>
  <Application>Microsoft Office PowerPoint</Application>
  <PresentationFormat>Custom</PresentationFormat>
  <Paragraphs>112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Arial Narrow</vt:lpstr>
      <vt:lpstr>Calibri</vt:lpstr>
      <vt:lpstr>FontAwesome</vt:lpstr>
      <vt:lpstr>Helvetica</vt:lpstr>
      <vt:lpstr>Lato</vt:lpstr>
      <vt:lpstr>Lato Hairline</vt:lpstr>
      <vt:lpstr>Lato Light</vt:lpstr>
      <vt:lpstr>Lato Regular</vt:lpstr>
      <vt:lpstr>Raleway Light</vt:lpstr>
      <vt:lpstr>Master Pitch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Zacomic Studios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Jake Eddington</dc:creator>
  <cp:lastModifiedBy>Jake Eddington</cp:lastModifiedBy>
  <cp:revision>672</cp:revision>
  <cp:lastPrinted>2016-09-27T20:42:24Z</cp:lastPrinted>
  <dcterms:created xsi:type="dcterms:W3CDTF">2015-06-05T17:51:08Z</dcterms:created>
  <dcterms:modified xsi:type="dcterms:W3CDTF">2017-04-25T21:04:54Z</dcterms:modified>
</cp:coreProperties>
</file>